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CDED-86AD-4E67-A052-43EA7C2AE0DB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587905-EA25-4D0F-BE03-2B45F984D0B0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CDED-86AD-4E67-A052-43EA7C2AE0DB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7905-EA25-4D0F-BE03-2B45F984D0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CDED-86AD-4E67-A052-43EA7C2AE0DB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7905-EA25-4D0F-BE03-2B45F984D0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88CDED-86AD-4E67-A052-43EA7C2AE0DB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B587905-EA25-4D0F-BE03-2B45F984D0B0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CDED-86AD-4E67-A052-43EA7C2AE0DB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7905-EA25-4D0F-BE03-2B45F984D0B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CDED-86AD-4E67-A052-43EA7C2AE0DB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7905-EA25-4D0F-BE03-2B45F984D0B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7905-EA25-4D0F-BE03-2B45F984D0B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CDED-86AD-4E67-A052-43EA7C2AE0DB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CDED-86AD-4E67-A052-43EA7C2AE0DB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7905-EA25-4D0F-BE03-2B45F984D0B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CDED-86AD-4E67-A052-43EA7C2AE0DB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7905-EA25-4D0F-BE03-2B45F984D0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88CDED-86AD-4E67-A052-43EA7C2AE0DB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587905-EA25-4D0F-BE03-2B45F984D0B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CDED-86AD-4E67-A052-43EA7C2AE0DB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587905-EA25-4D0F-BE03-2B45F984D0B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88CDED-86AD-4E67-A052-43EA7C2AE0DB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B587905-EA25-4D0F-BE03-2B45F984D0B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u="sng" dirty="0" smtClean="0"/>
              <a:t>Types of Practice </a:t>
            </a:r>
            <a:endParaRPr lang="en-GB" b="1" u="sn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433732"/>
            <a:ext cx="8655496" cy="1981200"/>
          </a:xfrm>
        </p:spPr>
        <p:txBody>
          <a:bodyPr/>
          <a:lstStyle/>
          <a:p>
            <a:r>
              <a:rPr lang="en-GB" b="1" u="sng" dirty="0"/>
              <a:t>Section –B Applied Psychology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45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Continuous </a:t>
            </a:r>
            <a:r>
              <a:rPr lang="en-GB" b="1" dirty="0"/>
              <a:t>practice without rest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Practice </a:t>
            </a:r>
            <a:r>
              <a:rPr lang="en-GB" dirty="0"/>
              <a:t>conditions are long in duration. </a:t>
            </a:r>
            <a:endParaRPr lang="en-GB" dirty="0" smtClean="0"/>
          </a:p>
          <a:p>
            <a:r>
              <a:rPr lang="en-GB" dirty="0" smtClean="0"/>
              <a:t>High </a:t>
            </a:r>
            <a:r>
              <a:rPr lang="en-GB" dirty="0"/>
              <a:t>level of fitness crucial, therefore better with autonomous motivated performers. </a:t>
            </a:r>
            <a:endParaRPr lang="en-GB" dirty="0" smtClean="0"/>
          </a:p>
          <a:p>
            <a:r>
              <a:rPr lang="en-GB" dirty="0" smtClean="0"/>
              <a:t>Helps </a:t>
            </a:r>
            <a:r>
              <a:rPr lang="en-GB" dirty="0"/>
              <a:t>groove skills so they become habitual </a:t>
            </a:r>
            <a:endParaRPr lang="en-GB" dirty="0" smtClean="0"/>
          </a:p>
          <a:p>
            <a:r>
              <a:rPr lang="en-GB" dirty="0" err="1" smtClean="0"/>
              <a:t>E.g</a:t>
            </a:r>
            <a:r>
              <a:rPr lang="en-GB" dirty="0" smtClean="0"/>
              <a:t> </a:t>
            </a:r>
            <a:r>
              <a:rPr lang="en-GB" dirty="0" err="1"/>
              <a:t>trampolinist</a:t>
            </a:r>
            <a:r>
              <a:rPr lang="en-GB" dirty="0"/>
              <a:t> continually practicing a seat jump to </a:t>
            </a:r>
          </a:p>
          <a:p>
            <a:pPr marL="0" indent="0">
              <a:buNone/>
            </a:pPr>
            <a:r>
              <a:rPr lang="en-GB" dirty="0" smtClean="0"/>
              <a:t>   make </a:t>
            </a:r>
            <a:r>
              <a:rPr lang="en-GB" dirty="0"/>
              <a:t>it automatic.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Massed Practice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509120"/>
            <a:ext cx="31051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09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Training </a:t>
            </a:r>
            <a:r>
              <a:rPr lang="en-GB" b="1" dirty="0"/>
              <a:t>which includes rest periods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Gives </a:t>
            </a:r>
            <a:r>
              <a:rPr lang="en-GB" dirty="0"/>
              <a:t>time to recover physically and mentally. </a:t>
            </a:r>
            <a:endParaRPr lang="en-GB" dirty="0" smtClean="0"/>
          </a:p>
          <a:p>
            <a:r>
              <a:rPr lang="en-GB" dirty="0" smtClean="0"/>
              <a:t>Good </a:t>
            </a:r>
            <a:r>
              <a:rPr lang="en-GB" dirty="0"/>
              <a:t>for practicing dangerous, tiring or complex skills, </a:t>
            </a:r>
            <a:endParaRPr lang="en-GB" dirty="0" smtClean="0"/>
          </a:p>
          <a:p>
            <a:r>
              <a:rPr lang="en-GB" dirty="0" smtClean="0"/>
              <a:t>Performers </a:t>
            </a:r>
            <a:r>
              <a:rPr lang="en-GB" dirty="0"/>
              <a:t>who lack </a:t>
            </a:r>
            <a:r>
              <a:rPr lang="en-GB" dirty="0" smtClean="0"/>
              <a:t>fitness</a:t>
            </a:r>
          </a:p>
          <a:p>
            <a:r>
              <a:rPr lang="en-GB" dirty="0" smtClean="0"/>
              <a:t>Cognitive stage as </a:t>
            </a:r>
            <a:r>
              <a:rPr lang="en-GB" dirty="0"/>
              <a:t>coach can give feedback when performers rest.</a:t>
            </a:r>
          </a:p>
          <a:p>
            <a:r>
              <a:rPr lang="en-GB" dirty="0" smtClean="0"/>
              <a:t>E.g</a:t>
            </a:r>
            <a:r>
              <a:rPr lang="en-GB" dirty="0"/>
              <a:t>. hurdlers jumping, </a:t>
            </a:r>
            <a:r>
              <a:rPr lang="en-GB" dirty="0" smtClean="0"/>
              <a:t>stopping</a:t>
            </a:r>
            <a:r>
              <a:rPr lang="en-GB" dirty="0"/>
              <a:t>, mentally rehearsing </a:t>
            </a:r>
            <a:r>
              <a:rPr lang="en-GB" dirty="0" smtClean="0"/>
              <a:t>receiving </a:t>
            </a:r>
            <a:r>
              <a:rPr lang="en-GB" dirty="0"/>
              <a:t>feedback then </a:t>
            </a:r>
            <a:r>
              <a:rPr lang="en-GB" dirty="0" smtClean="0"/>
              <a:t>hurdling </a:t>
            </a:r>
            <a:r>
              <a:rPr lang="en-GB" dirty="0"/>
              <a:t>again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Distributed </a:t>
            </a:r>
            <a:r>
              <a:rPr lang="en-GB" b="1" u="sng" dirty="0" smtClean="0"/>
              <a:t>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0450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Where </a:t>
            </a:r>
            <a:r>
              <a:rPr lang="en-GB" b="1" dirty="0"/>
              <a:t>the environment and/ or skill is constantly changing</a:t>
            </a:r>
            <a:r>
              <a:rPr lang="en-GB" dirty="0"/>
              <a:t>. </a:t>
            </a:r>
          </a:p>
          <a:p>
            <a:r>
              <a:rPr lang="en-GB" dirty="0"/>
              <a:t>Best for open skills. </a:t>
            </a:r>
            <a:endParaRPr lang="en-GB" dirty="0" smtClean="0"/>
          </a:p>
          <a:p>
            <a:r>
              <a:rPr lang="en-GB" dirty="0" smtClean="0"/>
              <a:t>Helps </a:t>
            </a:r>
            <a:r>
              <a:rPr lang="en-GB" dirty="0"/>
              <a:t>develop schema, develop perceptual </a:t>
            </a:r>
            <a:r>
              <a:rPr lang="en-GB" dirty="0" smtClean="0"/>
              <a:t>and </a:t>
            </a:r>
            <a:r>
              <a:rPr lang="en-GB" dirty="0"/>
              <a:t>decision making skills, improves selective attention.</a:t>
            </a:r>
          </a:p>
          <a:p>
            <a:r>
              <a:rPr lang="en-GB" dirty="0"/>
              <a:t>E.g. basketball players playing 1v1, then 2v3 so they players </a:t>
            </a:r>
            <a:r>
              <a:rPr lang="en-GB" dirty="0" smtClean="0"/>
              <a:t>can </a:t>
            </a:r>
            <a:r>
              <a:rPr lang="en-GB" dirty="0"/>
              <a:t>develop their passing, moving and dribbling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Variable </a:t>
            </a:r>
            <a:r>
              <a:rPr lang="en-GB" b="1" u="sng" dirty="0" smtClean="0"/>
              <a:t>Practice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5" y="4797152"/>
            <a:ext cx="2381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67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Involves </a:t>
            </a:r>
            <a:r>
              <a:rPr lang="en-GB" b="1" dirty="0"/>
              <a:t>the performers going over the task in their mind without moving</a:t>
            </a:r>
            <a:endParaRPr lang="en-GB" dirty="0"/>
          </a:p>
          <a:p>
            <a:r>
              <a:rPr lang="en-GB" dirty="0"/>
              <a:t>This has been found to improve reaction times, confidence and motivation.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best improvements in performance are made when physical practice is combined with mental rehearsal.</a:t>
            </a:r>
          </a:p>
          <a:p>
            <a:r>
              <a:rPr lang="en-GB" dirty="0" smtClean="0"/>
              <a:t>E.g. </a:t>
            </a:r>
            <a:r>
              <a:rPr lang="en-GB" dirty="0"/>
              <a:t>Football penalty takers visualising where they are going to hit the football. How the movement will feel the stages of the movement.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Mental P</a:t>
            </a:r>
            <a:r>
              <a:rPr lang="en-GB" b="1" u="sng" dirty="0" smtClean="0"/>
              <a:t>ractice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04664"/>
            <a:ext cx="854596" cy="1163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864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853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Q) Describe </a:t>
            </a:r>
            <a:r>
              <a:rPr lang="en-GB" dirty="0"/>
              <a:t>the factors that you would consider when deciding whether to use ’massed practice’ or ’distributed practice’ to develop skills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A)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Factors concerning performer that affect decision:</a:t>
            </a:r>
            <a:endParaRPr lang="en-GB" dirty="0"/>
          </a:p>
          <a:p>
            <a:r>
              <a:rPr lang="en-GB" i="1" dirty="0" smtClean="0"/>
              <a:t>Stage </a:t>
            </a:r>
            <a:r>
              <a:rPr lang="en-GB" i="1" dirty="0"/>
              <a:t>of learning – Massed for experienced or autonomous performer/distributed for</a:t>
            </a:r>
            <a:endParaRPr lang="en-GB" dirty="0"/>
          </a:p>
          <a:p>
            <a:pPr marL="0" indent="0">
              <a:buNone/>
            </a:pPr>
            <a:r>
              <a:rPr lang="en-GB" i="1" dirty="0" smtClean="0"/>
              <a:t>     novice </a:t>
            </a:r>
            <a:r>
              <a:rPr lang="en-GB" i="1" dirty="0"/>
              <a:t>or cognitive performer;</a:t>
            </a:r>
            <a:endParaRPr lang="en-GB" dirty="0"/>
          </a:p>
          <a:p>
            <a:r>
              <a:rPr lang="en-GB" i="1" dirty="0" smtClean="0"/>
              <a:t>Fitness </a:t>
            </a:r>
            <a:r>
              <a:rPr lang="en-GB" i="1" dirty="0"/>
              <a:t>– Massed for very fit performer/distributed for less fit;</a:t>
            </a:r>
            <a:endParaRPr lang="en-GB" dirty="0"/>
          </a:p>
          <a:p>
            <a:r>
              <a:rPr lang="en-GB" i="1" dirty="0" smtClean="0"/>
              <a:t>Motivation </a:t>
            </a:r>
            <a:r>
              <a:rPr lang="en-GB" i="1" dirty="0"/>
              <a:t>– Massed for highly motivated performer/distributed for less motivated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Factors concerning task that affect decision:</a:t>
            </a:r>
            <a:endParaRPr lang="en-GB" dirty="0"/>
          </a:p>
          <a:p>
            <a:r>
              <a:rPr lang="en-GB" i="1" dirty="0" smtClean="0"/>
              <a:t>Complexity </a:t>
            </a:r>
            <a:r>
              <a:rPr lang="en-GB" i="1" dirty="0"/>
              <a:t>– Massed for simple skills/distributed for complex/strenuous;</a:t>
            </a:r>
            <a:endParaRPr lang="en-GB" dirty="0"/>
          </a:p>
          <a:p>
            <a:r>
              <a:rPr lang="en-GB" i="1" dirty="0" smtClean="0"/>
              <a:t>Continuity </a:t>
            </a:r>
            <a:r>
              <a:rPr lang="en-GB" i="1" dirty="0"/>
              <a:t>– Massed for discrete skills/distributed for continuous skills;</a:t>
            </a:r>
            <a:endParaRPr lang="en-GB" dirty="0"/>
          </a:p>
          <a:p>
            <a:r>
              <a:rPr lang="en-GB" i="1" dirty="0" smtClean="0"/>
              <a:t>Muscles </a:t>
            </a:r>
            <a:r>
              <a:rPr lang="en-GB" i="1" dirty="0"/>
              <a:t>used – Massed for fine skills/distributed for gross skills;</a:t>
            </a:r>
            <a:endParaRPr lang="en-GB" dirty="0"/>
          </a:p>
          <a:p>
            <a:r>
              <a:rPr lang="en-GB" i="1" dirty="0" smtClean="0"/>
              <a:t>Time </a:t>
            </a:r>
            <a:r>
              <a:rPr lang="en-GB" i="1" dirty="0"/>
              <a:t>available – Massed when time is limited/distributed when plenty of time available;</a:t>
            </a:r>
            <a:endParaRPr lang="en-GB" dirty="0"/>
          </a:p>
          <a:p>
            <a:r>
              <a:rPr lang="en-GB" i="1" dirty="0" smtClean="0"/>
              <a:t>Speed </a:t>
            </a:r>
            <a:r>
              <a:rPr lang="en-GB" i="1" dirty="0"/>
              <a:t>of action – Massed for quick/rapid skills/distributed for long-lasting skills;</a:t>
            </a:r>
            <a:endParaRPr lang="en-GB" dirty="0"/>
          </a:p>
          <a:p>
            <a:r>
              <a:rPr lang="en-GB" i="1" dirty="0" smtClean="0"/>
              <a:t>Safety </a:t>
            </a:r>
            <a:r>
              <a:rPr lang="en-GB" i="1" dirty="0"/>
              <a:t>– Massed when no danger/distributed when potential danger.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 Questions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092304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</TotalTime>
  <Words>379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Section –B Applied Psychology </vt:lpstr>
      <vt:lpstr>Massed Practice</vt:lpstr>
      <vt:lpstr>Distributed Practice</vt:lpstr>
      <vt:lpstr>Variable Practice</vt:lpstr>
      <vt:lpstr>Mental Practice</vt:lpstr>
      <vt:lpstr>Exam Questions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–B Applied Psychology</dc:title>
  <dc:creator>Nicola Wilkins</dc:creator>
  <cp:lastModifiedBy>Nicola Wilkins</cp:lastModifiedBy>
  <cp:revision>2</cp:revision>
  <dcterms:created xsi:type="dcterms:W3CDTF">2013-07-31T11:53:54Z</dcterms:created>
  <dcterms:modified xsi:type="dcterms:W3CDTF">2013-07-31T12:14:38Z</dcterms:modified>
</cp:coreProperties>
</file>