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8" r:id="rId4"/>
    <p:sldId id="270" r:id="rId5"/>
    <p:sldId id="259" r:id="rId6"/>
    <p:sldId id="271" r:id="rId7"/>
    <p:sldId id="260" r:id="rId8"/>
    <p:sldId id="272" r:id="rId9"/>
    <p:sldId id="261" r:id="rId10"/>
    <p:sldId id="262" r:id="rId11"/>
    <p:sldId id="267" r:id="rId12"/>
    <p:sldId id="268" r:id="rId13"/>
    <p:sldId id="269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C60D0-331A-47D5-A881-BE9B4E02CD1C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7EA3A3-9FCA-48D4-B3B2-9C5AF22035C0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C60D0-331A-47D5-A881-BE9B4E02CD1C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A3A3-9FCA-48D4-B3B2-9C5AF22035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C60D0-331A-47D5-A881-BE9B4E02CD1C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A3A3-9FCA-48D4-B3B2-9C5AF22035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3BC60D0-331A-47D5-A881-BE9B4E02CD1C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67EA3A3-9FCA-48D4-B3B2-9C5AF22035C0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C60D0-331A-47D5-A881-BE9B4E02CD1C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A3A3-9FCA-48D4-B3B2-9C5AF22035C0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C60D0-331A-47D5-A881-BE9B4E02CD1C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A3A3-9FCA-48D4-B3B2-9C5AF22035C0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A3A3-9FCA-48D4-B3B2-9C5AF22035C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C60D0-331A-47D5-A881-BE9B4E02CD1C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C60D0-331A-47D5-A881-BE9B4E02CD1C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A3A3-9FCA-48D4-B3B2-9C5AF22035C0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C60D0-331A-47D5-A881-BE9B4E02CD1C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A3A3-9FCA-48D4-B3B2-9C5AF22035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3BC60D0-331A-47D5-A881-BE9B4E02CD1C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7EA3A3-9FCA-48D4-B3B2-9C5AF22035C0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C60D0-331A-47D5-A881-BE9B4E02CD1C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7EA3A3-9FCA-48D4-B3B2-9C5AF22035C0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3BC60D0-331A-47D5-A881-BE9B4E02CD1C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67EA3A3-9FCA-48D4-B3B2-9C5AF22035C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645024"/>
            <a:ext cx="8305800" cy="1143000"/>
          </a:xfrm>
        </p:spPr>
        <p:txBody>
          <a:bodyPr/>
          <a:lstStyle/>
          <a:p>
            <a:r>
              <a:rPr lang="en-GB" sz="2600" dirty="0" smtClean="0"/>
              <a:t>Training Methods </a:t>
            </a:r>
            <a:endParaRPr lang="en-GB" sz="2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433732"/>
            <a:ext cx="8583488" cy="1981200"/>
          </a:xfrm>
        </p:spPr>
        <p:txBody>
          <a:bodyPr/>
          <a:lstStyle/>
          <a:p>
            <a:r>
              <a:rPr lang="en-GB" b="1" u="sng" dirty="0" smtClean="0"/>
              <a:t>Section B- Exercise Physiology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109951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Stretching </a:t>
            </a:r>
            <a:r>
              <a:rPr lang="en-GB" dirty="0"/>
              <a:t>technique that inhibits the stretch reflex that occurs when </a:t>
            </a:r>
            <a:r>
              <a:rPr lang="en-GB" dirty="0" smtClean="0"/>
              <a:t>a </a:t>
            </a:r>
            <a:r>
              <a:rPr lang="en-GB" dirty="0"/>
              <a:t>muscle is stretched to its limit. By </a:t>
            </a:r>
            <a:r>
              <a:rPr lang="en-GB" dirty="0" err="1" smtClean="0"/>
              <a:t>isometrically</a:t>
            </a:r>
            <a:r>
              <a:rPr lang="en-GB" dirty="0" smtClean="0"/>
              <a:t> </a:t>
            </a:r>
            <a:r>
              <a:rPr lang="en-GB" dirty="0"/>
              <a:t>stretching a muscle, with the aid of a partner, the stretch reflex is diminished and a greater stretch can occur.</a:t>
            </a:r>
          </a:p>
          <a:p>
            <a:r>
              <a:rPr lang="en-GB" b="1" u="sng" dirty="0" smtClean="0"/>
              <a:t>IMPROVES</a:t>
            </a:r>
            <a:r>
              <a:rPr lang="en-GB" b="1" u="sng" dirty="0"/>
              <a:t>: </a:t>
            </a:r>
            <a:r>
              <a:rPr lang="en-GB" dirty="0"/>
              <a:t>Flexibility.</a:t>
            </a:r>
          </a:p>
          <a:p>
            <a:r>
              <a:rPr lang="en-GB" dirty="0" smtClean="0"/>
              <a:t>Intensity </a:t>
            </a:r>
            <a:r>
              <a:rPr lang="en-GB" dirty="0"/>
              <a:t>measured using time/ </a:t>
            </a:r>
            <a:r>
              <a:rPr lang="en-GB" dirty="0" smtClean="0"/>
              <a:t>distance</a:t>
            </a:r>
            <a:r>
              <a:rPr lang="en-GB" dirty="0"/>
              <a:t>.</a:t>
            </a:r>
          </a:p>
          <a:p>
            <a:r>
              <a:rPr lang="en-GB" b="1" u="sng" dirty="0" smtClean="0"/>
              <a:t>EXAMPLE</a:t>
            </a:r>
            <a:r>
              <a:rPr lang="en-GB" b="1" u="sng" dirty="0"/>
              <a:t>:  </a:t>
            </a:r>
            <a:r>
              <a:rPr lang="en-GB" dirty="0"/>
              <a:t>Stretch a muscle to its maximum, </a:t>
            </a:r>
            <a:r>
              <a:rPr lang="en-GB" dirty="0" err="1"/>
              <a:t>isometrically</a:t>
            </a:r>
            <a:r>
              <a:rPr lang="en-GB" dirty="0"/>
              <a:t> contract it against a </a:t>
            </a:r>
            <a:r>
              <a:rPr lang="en-GB" dirty="0" smtClean="0"/>
              <a:t>partner</a:t>
            </a:r>
            <a:r>
              <a:rPr lang="en-GB" dirty="0"/>
              <a:t>, then stretch further.</a:t>
            </a:r>
          </a:p>
          <a:p>
            <a:r>
              <a:rPr lang="en-GB" b="1" u="sng" dirty="0" smtClean="0"/>
              <a:t>ADVANTAGES</a:t>
            </a:r>
            <a:r>
              <a:rPr lang="en-GB" b="1" u="sng" dirty="0"/>
              <a:t>: </a:t>
            </a:r>
            <a:r>
              <a:rPr lang="en-GB" dirty="0"/>
              <a:t>Excellent method of developing flexibility. </a:t>
            </a:r>
          </a:p>
          <a:p>
            <a:r>
              <a:rPr lang="en-GB" b="1" u="sng" dirty="0" smtClean="0"/>
              <a:t>DISADVANTAGES</a:t>
            </a:r>
            <a:r>
              <a:rPr lang="en-GB" b="1" u="sng" dirty="0"/>
              <a:t>: </a:t>
            </a:r>
            <a:r>
              <a:rPr lang="en-GB" dirty="0"/>
              <a:t>Injury risk at higher intensities, appropriate technique </a:t>
            </a:r>
            <a:r>
              <a:rPr lang="en-GB" dirty="0" smtClean="0"/>
              <a:t>is </a:t>
            </a:r>
            <a:r>
              <a:rPr lang="en-GB" dirty="0"/>
              <a:t>essential, need a partner.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PNF </a:t>
            </a:r>
            <a:r>
              <a:rPr lang="en-GB" b="1" u="sng" dirty="0"/>
              <a:t>Proprioceptive neuromuscular facilitation </a:t>
            </a:r>
            <a:r>
              <a:rPr lang="en-GB" b="1" u="sng" dirty="0" smtClean="0"/>
              <a:t>(Mobility)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271440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Trains AEROBIC system </a:t>
            </a:r>
            <a:endParaRPr lang="en-GB" dirty="0"/>
          </a:p>
          <a:p>
            <a:r>
              <a:rPr lang="en-GB" dirty="0" smtClean="0"/>
              <a:t>Low intensity rhythmic exercise using large muscle groups.  STEADY STATE.</a:t>
            </a:r>
          </a:p>
          <a:p>
            <a:r>
              <a:rPr lang="en-GB" dirty="0" smtClean="0"/>
              <a:t>60-85% </a:t>
            </a:r>
            <a:r>
              <a:rPr lang="en-GB" dirty="0" err="1" smtClean="0"/>
              <a:t>HRmax</a:t>
            </a:r>
            <a:r>
              <a:rPr lang="en-GB" dirty="0" smtClean="0"/>
              <a:t>, 30mins 2 hours duration. </a:t>
            </a:r>
          </a:p>
          <a:p>
            <a:r>
              <a:rPr lang="en-GB" b="1" u="sng" dirty="0" smtClean="0"/>
              <a:t>IMPROVES</a:t>
            </a:r>
            <a:r>
              <a:rPr lang="en-GB" b="1" u="sng" dirty="0"/>
              <a:t>: </a:t>
            </a:r>
            <a:r>
              <a:rPr lang="en-GB" dirty="0" smtClean="0"/>
              <a:t>Cardiovascular  and muscular endurance </a:t>
            </a:r>
            <a:endParaRPr lang="en-GB" dirty="0"/>
          </a:p>
          <a:p>
            <a:r>
              <a:rPr lang="en-GB" dirty="0" smtClean="0"/>
              <a:t>Intensity </a:t>
            </a:r>
            <a:r>
              <a:rPr lang="en-GB" dirty="0"/>
              <a:t>measured using </a:t>
            </a:r>
            <a:r>
              <a:rPr lang="en-GB" dirty="0" smtClean="0"/>
              <a:t> % </a:t>
            </a:r>
            <a:r>
              <a:rPr lang="en-GB" dirty="0" err="1" smtClean="0"/>
              <a:t>HRmax</a:t>
            </a:r>
            <a:endParaRPr lang="en-GB" dirty="0"/>
          </a:p>
          <a:p>
            <a:r>
              <a:rPr lang="en-GB" b="1" u="sng" dirty="0" smtClean="0"/>
              <a:t>EXAMPLE: </a:t>
            </a:r>
            <a:r>
              <a:rPr lang="en-GB" dirty="0" smtClean="0"/>
              <a:t>Distance running, swimming,</a:t>
            </a:r>
            <a:r>
              <a:rPr lang="en-GB" b="1" dirty="0" smtClean="0"/>
              <a:t> rowing </a:t>
            </a:r>
            <a:r>
              <a:rPr lang="en-GB" dirty="0" smtClean="0"/>
              <a:t>5-10k steady run @ 65% </a:t>
            </a:r>
            <a:r>
              <a:rPr lang="en-GB" dirty="0" err="1" smtClean="0"/>
              <a:t>HRmax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u="sng" dirty="0" smtClean="0"/>
              <a:t>Continuous Training</a:t>
            </a:r>
            <a:br>
              <a:rPr lang="en-GB" b="1" u="sng" dirty="0" smtClean="0"/>
            </a:br>
            <a:r>
              <a:rPr lang="en-GB" b="1" u="sng" dirty="0" smtClean="0"/>
              <a:t>- Improves Stamina </a:t>
            </a:r>
            <a:endParaRPr lang="en-GB" b="1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85184"/>
            <a:ext cx="1989212" cy="1178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71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/>
              <a:t>ADVANTAGES: </a:t>
            </a:r>
            <a:r>
              <a:rPr lang="en-GB" dirty="0"/>
              <a:t>Time efficient, easy to follow, less chance of injury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u="sng" dirty="0"/>
              <a:t>DISADVANTAGES: </a:t>
            </a:r>
            <a:r>
              <a:rPr lang="en-GB" dirty="0"/>
              <a:t>Monotonous, may need to train at higher intensities, may not be specific to some activities such as team sports. </a:t>
            </a:r>
            <a:endParaRPr lang="en-GB" dirty="0" smtClean="0"/>
          </a:p>
          <a:p>
            <a:endParaRPr lang="en-GB" dirty="0"/>
          </a:p>
          <a:p>
            <a:r>
              <a:rPr lang="en-GB" b="1" u="sng" dirty="0" smtClean="0"/>
              <a:t>MEASURE: </a:t>
            </a:r>
            <a:r>
              <a:rPr lang="en-GB" dirty="0" smtClean="0"/>
              <a:t>Borg Scale of 13-15 or Heart Rate 70% maximum 130-150 bpm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Continuous Training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2" y="5219303"/>
            <a:ext cx="2298689" cy="137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651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likely to ask about specific types of training</a:t>
            </a:r>
          </a:p>
          <a:p>
            <a:r>
              <a:rPr lang="en-GB" dirty="0" smtClean="0"/>
              <a:t>Examples:</a:t>
            </a:r>
          </a:p>
          <a:p>
            <a:r>
              <a:rPr lang="en-GB" dirty="0" smtClean="0"/>
              <a:t>Explain how you could use different training methods to improve </a:t>
            </a:r>
            <a:r>
              <a:rPr lang="en-GB" dirty="0" smtClean="0"/>
              <a:t>strength/power/stamina.</a:t>
            </a:r>
          </a:p>
          <a:p>
            <a:pPr marL="0" indent="0">
              <a:buNone/>
            </a:pPr>
            <a:r>
              <a:rPr lang="en-GB" b="1" u="sng" dirty="0" smtClean="0"/>
              <a:t>TOP TIP!</a:t>
            </a:r>
            <a:endParaRPr lang="en-GB" b="1" u="sng" dirty="0" smtClean="0"/>
          </a:p>
          <a:p>
            <a:r>
              <a:rPr lang="en-GB" dirty="0" smtClean="0"/>
              <a:t>Think about fitness components and see if you can link them to a training method. Can you write down 6-7 points about each method?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Not been examined so far!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401566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u="sng" dirty="0" smtClean="0"/>
              <a:t>Stamina – Continuous</a:t>
            </a:r>
          </a:p>
          <a:p>
            <a:r>
              <a:rPr lang="en-GB" dirty="0" smtClean="0"/>
              <a:t>For example rowing, swimming, cycling</a:t>
            </a:r>
          </a:p>
          <a:p>
            <a:r>
              <a:rPr lang="en-GB" dirty="0"/>
              <a:t>Trains AEROBIC system </a:t>
            </a:r>
          </a:p>
          <a:p>
            <a:r>
              <a:rPr lang="en-GB" dirty="0"/>
              <a:t>Low intensity rhythmic exercise using large muscle groups.  STEADY STATE.</a:t>
            </a:r>
          </a:p>
          <a:p>
            <a:r>
              <a:rPr lang="en-GB" dirty="0"/>
              <a:t>60-85% </a:t>
            </a:r>
            <a:r>
              <a:rPr lang="en-GB" dirty="0" err="1"/>
              <a:t>HRmax</a:t>
            </a:r>
            <a:r>
              <a:rPr lang="en-GB" dirty="0"/>
              <a:t>, 30mins 2 hours duration. </a:t>
            </a:r>
          </a:p>
          <a:p>
            <a:r>
              <a:rPr lang="en-GB" dirty="0" smtClean="0"/>
              <a:t> </a:t>
            </a:r>
            <a:r>
              <a:rPr lang="en-GB" b="1" u="sng" dirty="0" smtClean="0"/>
              <a:t>Strength – Weight Lifting</a:t>
            </a:r>
          </a:p>
          <a:p>
            <a:r>
              <a:rPr lang="en-GB" dirty="0"/>
              <a:t>Using free weights or resistance machines to overload the body.</a:t>
            </a:r>
          </a:p>
          <a:p>
            <a:r>
              <a:rPr lang="en-GB" dirty="0"/>
              <a:t>Specific weight training exercises- develop particular muscle groups</a:t>
            </a:r>
          </a:p>
          <a:p>
            <a:r>
              <a:rPr lang="en-GB" dirty="0" err="1"/>
              <a:t>Eg</a:t>
            </a:r>
            <a:r>
              <a:rPr lang="en-GB" dirty="0"/>
              <a:t> upper body to develop powerful tennis strokes</a:t>
            </a:r>
          </a:p>
          <a:p>
            <a:r>
              <a:rPr lang="en-GB" dirty="0"/>
              <a:t>Overload- increase % of 1 rep max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2800" b="1" u="sng" dirty="0"/>
              <a:t>Explain how you could use different training methods to improve </a:t>
            </a:r>
            <a:r>
              <a:rPr lang="en-GB" sz="2800" b="1" u="sng" dirty="0" smtClean="0"/>
              <a:t>strength &amp; stamina </a:t>
            </a:r>
            <a:endParaRPr lang="en-GB" sz="2800" b="1" u="sng" dirty="0"/>
          </a:p>
        </p:txBody>
      </p:sp>
    </p:spTree>
    <p:extLst>
      <p:ext uri="{BB962C8B-B14F-4D97-AF65-F5344CB8AC3E}">
        <p14:creationId xmlns:p14="http://schemas.microsoft.com/office/powerpoint/2010/main" val="3492987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Explain the principles of each method, specific examples, advantages and disadvantages.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Training Methods </a:t>
            </a:r>
            <a:endParaRPr lang="en-GB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194626"/>
            <a:ext cx="3759662" cy="2816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959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Exercise </a:t>
            </a:r>
            <a:r>
              <a:rPr lang="en-GB" dirty="0"/>
              <a:t>interspersed with rest periods. </a:t>
            </a:r>
            <a:endParaRPr lang="en-GB" dirty="0" smtClean="0"/>
          </a:p>
          <a:p>
            <a:r>
              <a:rPr lang="en-GB" b="1" dirty="0" smtClean="0"/>
              <a:t>Intermittent</a:t>
            </a:r>
            <a:r>
              <a:rPr lang="en-GB" dirty="0" smtClean="0"/>
              <a:t>- run 1 mile, rest, run 1 mile , rest</a:t>
            </a:r>
          </a:p>
          <a:p>
            <a:r>
              <a:rPr lang="en-GB" b="1" dirty="0" smtClean="0"/>
              <a:t>Interval</a:t>
            </a:r>
            <a:r>
              <a:rPr lang="en-GB" dirty="0" smtClean="0"/>
              <a:t>- intense- 400m rest, 400m rest</a:t>
            </a:r>
          </a:p>
          <a:p>
            <a:r>
              <a:rPr lang="en-GB" dirty="0" smtClean="0"/>
              <a:t>Body does greater total workload than continuous</a:t>
            </a:r>
          </a:p>
          <a:p>
            <a:r>
              <a:rPr lang="en-GB" dirty="0"/>
              <a:t>The distance/ intensity/ number of sets/repetitions/ number and time of rest periods can be varied depending on your goal</a:t>
            </a:r>
            <a:r>
              <a:rPr lang="en-GB" dirty="0" smtClean="0"/>
              <a:t>. This allows for variety of training sessions.</a:t>
            </a:r>
          </a:p>
          <a:p>
            <a:r>
              <a:rPr lang="en-GB" dirty="0" smtClean="0"/>
              <a:t>Can be anaerobic or Aerobic 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Interval/ Intermittent  </a:t>
            </a:r>
            <a:r>
              <a:rPr lang="en-GB" b="1" u="sng" dirty="0"/>
              <a:t>Training</a:t>
            </a:r>
          </a:p>
        </p:txBody>
      </p:sp>
    </p:spTree>
    <p:extLst>
      <p:ext uri="{BB962C8B-B14F-4D97-AF65-F5344CB8AC3E}">
        <p14:creationId xmlns:p14="http://schemas.microsoft.com/office/powerpoint/2010/main" val="131368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u="sng" dirty="0"/>
              <a:t>IMPROVES: </a:t>
            </a:r>
            <a:r>
              <a:rPr lang="en-GB" dirty="0"/>
              <a:t>Can be used for speed/ power and strength or stamina and muscular endurance.</a:t>
            </a:r>
          </a:p>
          <a:p>
            <a:r>
              <a:rPr lang="en-GB" dirty="0"/>
              <a:t>Intensity measured using % HR </a:t>
            </a:r>
          </a:p>
          <a:p>
            <a:r>
              <a:rPr lang="en-GB" b="1" u="sng" dirty="0"/>
              <a:t>EXAMPLE:  </a:t>
            </a:r>
            <a:r>
              <a:rPr lang="en-GB" dirty="0"/>
              <a:t>To improve speed—3 sets x 10 repetitions of 30m sprints with rest between reps. To improve stamina 3 x 1000m run with 4 min rest between reps</a:t>
            </a:r>
            <a:r>
              <a:rPr lang="en-GB" dirty="0" smtClean="0"/>
              <a:t>.</a:t>
            </a:r>
          </a:p>
          <a:p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Vary the intensity/ duration of sessions and adjust the recovery/ repetitions </a:t>
            </a:r>
            <a:endParaRPr lang="en-GB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b="1" u="sng" dirty="0"/>
              <a:t>ADVANTAGES: </a:t>
            </a:r>
            <a:r>
              <a:rPr lang="en-GB" dirty="0"/>
              <a:t>Variety of pace and duration.</a:t>
            </a:r>
          </a:p>
          <a:p>
            <a:r>
              <a:rPr lang="en-GB" b="1" u="sng" dirty="0"/>
              <a:t>DISADVANTAGES: </a:t>
            </a:r>
            <a:r>
              <a:rPr lang="en-GB" dirty="0"/>
              <a:t>Requires a measured distance to train on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Interval/ Intermittent  Training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79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Using </a:t>
            </a:r>
            <a:r>
              <a:rPr lang="en-GB" dirty="0"/>
              <a:t>free weights or resistance machines to overload the body.</a:t>
            </a:r>
          </a:p>
          <a:p>
            <a:r>
              <a:rPr lang="en-GB" dirty="0" smtClean="0"/>
              <a:t>Specific weight training exercises- develop particular muscle groups</a:t>
            </a:r>
          </a:p>
          <a:p>
            <a:r>
              <a:rPr lang="en-GB" dirty="0" err="1" smtClean="0"/>
              <a:t>Eg</a:t>
            </a:r>
            <a:r>
              <a:rPr lang="en-GB" dirty="0" smtClean="0"/>
              <a:t> upper body to develop powerful tennis strokes</a:t>
            </a:r>
          </a:p>
          <a:p>
            <a:r>
              <a:rPr lang="en-GB" dirty="0" smtClean="0"/>
              <a:t>Overload- increase % of 1 rep max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/>
              <a:t>Weight </a:t>
            </a:r>
            <a:r>
              <a:rPr lang="en-GB" b="1" u="sng" dirty="0" smtClean="0"/>
              <a:t>Training-Strength, Power and Muscular Endurance 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142717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u="sng" dirty="0"/>
              <a:t>IMPROVES: </a:t>
            </a:r>
            <a:r>
              <a:rPr lang="en-GB" dirty="0"/>
              <a:t>Strength and Power if lifting heavy weights or Muscular Endurance if completing lots of repetitions.</a:t>
            </a:r>
          </a:p>
          <a:p>
            <a:r>
              <a:rPr lang="en-GB" dirty="0"/>
              <a:t>Intensity measured using % 1 rep max </a:t>
            </a:r>
          </a:p>
          <a:p>
            <a:r>
              <a:rPr lang="en-GB" b="1" u="sng" dirty="0"/>
              <a:t>EXAMPLE:  </a:t>
            </a:r>
            <a:r>
              <a:rPr lang="en-GB" dirty="0"/>
              <a:t>For strength gains 5 sets of 6 reps at 85% 1 rep max. For ME 3 sets of 20 reps at 50% 1 rep max.</a:t>
            </a:r>
          </a:p>
          <a:p>
            <a:r>
              <a:rPr lang="en-GB" dirty="0"/>
              <a:t> </a:t>
            </a:r>
            <a:r>
              <a:rPr lang="en-GB" b="1" u="sng" dirty="0"/>
              <a:t>ADVANTAGES: </a:t>
            </a:r>
            <a:r>
              <a:rPr lang="en-GB" dirty="0"/>
              <a:t>Best method to improve strength and power, can focus of specific muscle groups.</a:t>
            </a:r>
          </a:p>
          <a:p>
            <a:r>
              <a:rPr lang="en-GB" b="1" u="sng" dirty="0"/>
              <a:t>DISADVANTAGES: </a:t>
            </a:r>
            <a:r>
              <a:rPr lang="en-GB" dirty="0"/>
              <a:t>Injury risk at higher intensities, need specialist equipment, need to know the correct techniques, need more recovery time compared to other forms of training.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/>
              <a:t>Weight Training-Strength, Power and Muscular Endurance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66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General </a:t>
            </a:r>
            <a:r>
              <a:rPr lang="en-GB" dirty="0"/>
              <a:t>conditioning activity where you perform different exercises at different stations. Exercises can be made sport specific.</a:t>
            </a:r>
          </a:p>
          <a:p>
            <a:r>
              <a:rPr lang="en-GB" dirty="0" smtClean="0"/>
              <a:t>Can develop </a:t>
            </a:r>
            <a:r>
              <a:rPr lang="en-GB" b="1" dirty="0" smtClean="0"/>
              <a:t>MANY</a:t>
            </a:r>
            <a:r>
              <a:rPr lang="en-GB" dirty="0" smtClean="0"/>
              <a:t> different components </a:t>
            </a:r>
          </a:p>
          <a:p>
            <a:r>
              <a:rPr lang="en-GB" dirty="0" smtClean="0"/>
              <a:t>Make it harder by decreasing rest between stations or more stations</a:t>
            </a:r>
          </a:p>
          <a:p>
            <a:r>
              <a:rPr lang="en-GB" dirty="0" smtClean="0"/>
              <a:t>How can you adapt a press up?</a:t>
            </a:r>
          </a:p>
          <a:p>
            <a:r>
              <a:rPr lang="en-GB" dirty="0" smtClean="0"/>
              <a:t>POWER- Rapidly with resistance</a:t>
            </a:r>
          </a:p>
          <a:p>
            <a:r>
              <a:rPr lang="en-GB" dirty="0" smtClean="0"/>
              <a:t>STRENGTH- Normal with weights</a:t>
            </a:r>
          </a:p>
          <a:p>
            <a:r>
              <a:rPr lang="en-GB" dirty="0" smtClean="0"/>
              <a:t>STAMINA- light and quick to increase HR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/>
              <a:t>Circuit </a:t>
            </a:r>
            <a:r>
              <a:rPr lang="en-GB" b="1" u="sng" dirty="0" smtClean="0"/>
              <a:t>Training- strength, power, stamina, speed </a:t>
            </a:r>
            <a:r>
              <a:rPr lang="en-GB" b="1" u="sng" dirty="0" err="1" smtClean="0"/>
              <a:t>etc</a:t>
            </a:r>
            <a:r>
              <a:rPr lang="en-GB" b="1" u="sng" dirty="0" smtClean="0"/>
              <a:t> !</a:t>
            </a:r>
            <a:endParaRPr lang="en-GB" b="1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509120"/>
            <a:ext cx="1411373" cy="1427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476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/>
              <a:t>IMPROVES: </a:t>
            </a:r>
            <a:r>
              <a:rPr lang="en-GB" dirty="0"/>
              <a:t>Stamina and Muscular Endurance.</a:t>
            </a:r>
          </a:p>
          <a:p>
            <a:r>
              <a:rPr lang="en-GB" dirty="0"/>
              <a:t>Intensity measured using time. </a:t>
            </a:r>
          </a:p>
          <a:p>
            <a:r>
              <a:rPr lang="en-GB" b="1" u="sng" dirty="0"/>
              <a:t>EXAMPLE:  </a:t>
            </a:r>
            <a:r>
              <a:rPr lang="en-GB" dirty="0"/>
              <a:t>8 exercises at 30seconds each repeat 3 times.</a:t>
            </a:r>
          </a:p>
          <a:p>
            <a:r>
              <a:rPr lang="en-GB" b="1" u="sng" dirty="0"/>
              <a:t>ADVANTAGES: </a:t>
            </a:r>
            <a:r>
              <a:rPr lang="en-GB" dirty="0"/>
              <a:t>Can perform with large numbers, vary stations to suit motivation levels, sports specific etc.</a:t>
            </a:r>
          </a:p>
          <a:p>
            <a:r>
              <a:rPr lang="en-GB" b="1" u="sng" dirty="0"/>
              <a:t>DISADVANTAGES</a:t>
            </a:r>
            <a:r>
              <a:rPr lang="en-GB" dirty="0"/>
              <a:t>: Does not have maximal improvements in terms of stamina and difficult to measure actual intensity.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/>
              <a:t>Circuit Training- strength, power, stamina, speed </a:t>
            </a:r>
            <a:r>
              <a:rPr lang="en-GB" b="1" u="sng" dirty="0" err="1"/>
              <a:t>etc</a:t>
            </a:r>
            <a:r>
              <a:rPr lang="en-GB" b="1" u="sng" dirty="0"/>
              <a:t> 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08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Eccentric </a:t>
            </a:r>
            <a:r>
              <a:rPr lang="en-GB" dirty="0"/>
              <a:t>muscle contraction (down phase) followed by an explosive concentric </a:t>
            </a:r>
            <a:r>
              <a:rPr lang="en-GB" dirty="0" smtClean="0"/>
              <a:t>contraction.</a:t>
            </a:r>
          </a:p>
          <a:p>
            <a:r>
              <a:rPr lang="en-GB" dirty="0" smtClean="0"/>
              <a:t>Faster and greater the load- more powerful the following contraction.</a:t>
            </a:r>
            <a:endParaRPr lang="en-GB" dirty="0"/>
          </a:p>
          <a:p>
            <a:r>
              <a:rPr lang="en-GB" b="1" u="sng" dirty="0" smtClean="0"/>
              <a:t>IMPROVES</a:t>
            </a:r>
            <a:r>
              <a:rPr lang="en-GB" b="1" u="sng" dirty="0"/>
              <a:t>: </a:t>
            </a:r>
            <a:r>
              <a:rPr lang="en-GB" dirty="0"/>
              <a:t>Strength, Power and Speed.</a:t>
            </a:r>
          </a:p>
          <a:p>
            <a:r>
              <a:rPr lang="en-GB" dirty="0" smtClean="0"/>
              <a:t>Intensity </a:t>
            </a:r>
            <a:r>
              <a:rPr lang="en-GB" dirty="0"/>
              <a:t>measured using repetitions/ distance. </a:t>
            </a:r>
          </a:p>
          <a:p>
            <a:r>
              <a:rPr lang="en-GB" b="1" u="sng" dirty="0" smtClean="0"/>
              <a:t>EXAMPLE</a:t>
            </a:r>
            <a:r>
              <a:rPr lang="en-GB" b="1" u="sng" dirty="0"/>
              <a:t>:  </a:t>
            </a:r>
            <a:r>
              <a:rPr lang="en-GB" dirty="0"/>
              <a:t>Plyometric circuit that includes depth jumps, hopping, skipping etc.</a:t>
            </a:r>
          </a:p>
          <a:p>
            <a:r>
              <a:rPr lang="en-GB" b="1" u="sng" dirty="0" smtClean="0"/>
              <a:t>ADVANTAGES</a:t>
            </a:r>
            <a:r>
              <a:rPr lang="en-GB" b="1" u="sng" dirty="0"/>
              <a:t>: </a:t>
            </a:r>
            <a:r>
              <a:rPr lang="en-GB" dirty="0"/>
              <a:t>Excellent method of developing Power. Activities can represent actions from sport.</a:t>
            </a:r>
          </a:p>
          <a:p>
            <a:r>
              <a:rPr lang="en-GB" b="1" u="sng" dirty="0" smtClean="0"/>
              <a:t>DISADVANTAGES</a:t>
            </a:r>
            <a:r>
              <a:rPr lang="en-GB" b="1" u="sng" dirty="0"/>
              <a:t>: </a:t>
            </a:r>
            <a:r>
              <a:rPr lang="en-GB" dirty="0"/>
              <a:t>Injury risk at higher intensities, appropriate technique is </a:t>
            </a:r>
            <a:r>
              <a:rPr lang="en-GB" dirty="0" smtClean="0"/>
              <a:t>essential</a:t>
            </a:r>
            <a:r>
              <a:rPr lang="en-GB" dirty="0"/>
              <a:t>.</a:t>
            </a:r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 err="1" smtClean="0"/>
              <a:t>Plyometrics</a:t>
            </a:r>
            <a:r>
              <a:rPr lang="en-GB" b="1" u="sng" dirty="0" smtClean="0"/>
              <a:t>- Power</a:t>
            </a:r>
            <a:endParaRPr lang="en-GB" b="1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411534"/>
            <a:ext cx="2165226" cy="1294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843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237</TotalTime>
  <Words>865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Paper</vt:lpstr>
      <vt:lpstr>Section B- Exercise Physiology</vt:lpstr>
      <vt:lpstr>Training Methods </vt:lpstr>
      <vt:lpstr>Interval/ Intermittent  Training</vt:lpstr>
      <vt:lpstr>Interval/ Intermittent  Training</vt:lpstr>
      <vt:lpstr>Weight Training-Strength, Power and Muscular Endurance </vt:lpstr>
      <vt:lpstr>Weight Training-Strength, Power and Muscular Endurance </vt:lpstr>
      <vt:lpstr>Circuit Training- strength, power, stamina, speed etc !</vt:lpstr>
      <vt:lpstr>Circuit Training- strength, power, stamina, speed etc !</vt:lpstr>
      <vt:lpstr>Plyometrics- Power</vt:lpstr>
      <vt:lpstr>PNF Proprioceptive neuromuscular facilitation (Mobility)</vt:lpstr>
      <vt:lpstr>Continuous Training - Improves Stamina </vt:lpstr>
      <vt:lpstr>Continuous Training </vt:lpstr>
      <vt:lpstr>Not been examined so far!</vt:lpstr>
      <vt:lpstr>Explain how you could use different training methods to improve strength &amp; stamina </vt:lpstr>
    </vt:vector>
  </TitlesOfParts>
  <Company>Twynham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B- Exercise Physiology</dc:title>
  <dc:creator>Nicola Wilkins</dc:creator>
  <cp:lastModifiedBy>Nicola Wilkins</cp:lastModifiedBy>
  <cp:revision>12</cp:revision>
  <dcterms:created xsi:type="dcterms:W3CDTF">2013-07-30T10:31:27Z</dcterms:created>
  <dcterms:modified xsi:type="dcterms:W3CDTF">2014-05-16T15:17:07Z</dcterms:modified>
</cp:coreProperties>
</file>