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9" r:id="rId11"/>
    <p:sldId id="263" r:id="rId12"/>
    <p:sldId id="264" r:id="rId13"/>
    <p:sldId id="270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2EA4D6-F7F3-4DC3-9998-7DBF6C5F9404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ED03C5-D1F0-4150-8AE9-1E9D758FF7E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600" b="1" u="sng" dirty="0" smtClean="0"/>
              <a:t>Teaching Styles </a:t>
            </a:r>
            <a:endParaRPr lang="en-GB" sz="2600" b="1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Section B- Applied Psychology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48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Creativity is required e.g. devising tactics</a:t>
            </a:r>
          </a:p>
          <a:p>
            <a:pPr lvl="0"/>
            <a:r>
              <a:rPr lang="en-GB" dirty="0"/>
              <a:t>No right or wrong outcome e.g. dance sequence</a:t>
            </a:r>
          </a:p>
          <a:p>
            <a:pPr lvl="0"/>
            <a:r>
              <a:rPr lang="en-GB" dirty="0"/>
              <a:t>Performers have good communication and interactive skills</a:t>
            </a:r>
          </a:p>
          <a:p>
            <a:pPr lvl="0"/>
            <a:r>
              <a:rPr lang="en-GB" dirty="0"/>
              <a:t>More experienced performers are involved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Ideal conditions to use this style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3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Coach </a:t>
            </a:r>
            <a:r>
              <a:rPr lang="en-GB" b="1" dirty="0"/>
              <a:t>guiding the learner to find the correct movement pattern/ answer by providing information, or giving specific cues. They are the facilitator</a:t>
            </a:r>
            <a:endParaRPr lang="en-GB" dirty="0"/>
          </a:p>
          <a:p>
            <a:r>
              <a:rPr lang="en-GB" b="1" u="sng" dirty="0"/>
              <a:t>Advantages</a:t>
            </a:r>
            <a:r>
              <a:rPr lang="en-GB" dirty="0"/>
              <a:t>: </a:t>
            </a:r>
          </a:p>
          <a:p>
            <a:r>
              <a:rPr lang="en-GB" dirty="0" smtClean="0"/>
              <a:t>Increased </a:t>
            </a:r>
            <a:r>
              <a:rPr lang="en-GB" dirty="0"/>
              <a:t>contact and communication</a:t>
            </a:r>
          </a:p>
          <a:p>
            <a:r>
              <a:rPr lang="en-GB" dirty="0" smtClean="0"/>
              <a:t>Adapt </a:t>
            </a:r>
            <a:r>
              <a:rPr lang="en-GB" dirty="0"/>
              <a:t>response for ability</a:t>
            </a:r>
          </a:p>
          <a:p>
            <a:r>
              <a:rPr lang="en-GB" dirty="0" smtClean="0"/>
              <a:t>Motivational</a:t>
            </a:r>
            <a:r>
              <a:rPr lang="en-GB" dirty="0"/>
              <a:t>: learners achieve at own level</a:t>
            </a:r>
          </a:p>
          <a:p>
            <a:r>
              <a:rPr lang="en-GB" dirty="0" smtClean="0"/>
              <a:t>Creativity </a:t>
            </a:r>
            <a:r>
              <a:rPr lang="en-GB" dirty="0"/>
              <a:t>is encourages - more than 1 right answer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DISCOVERY STYLE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40161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Disadvantages:</a:t>
            </a:r>
            <a:endParaRPr lang="en-GB" dirty="0"/>
          </a:p>
          <a:p>
            <a:r>
              <a:rPr lang="en-GB" dirty="0" smtClean="0"/>
              <a:t>Time </a:t>
            </a:r>
            <a:r>
              <a:rPr lang="en-GB" dirty="0"/>
              <a:t>consuming</a:t>
            </a:r>
          </a:p>
          <a:p>
            <a:r>
              <a:rPr lang="en-GB" dirty="0" smtClean="0"/>
              <a:t>Incorrect </a:t>
            </a:r>
            <a:r>
              <a:rPr lang="en-GB" dirty="0"/>
              <a:t>techniques can be developed</a:t>
            </a:r>
          </a:p>
          <a:p>
            <a:r>
              <a:rPr lang="en-GB" dirty="0" smtClean="0"/>
              <a:t>Difficult </a:t>
            </a:r>
            <a:r>
              <a:rPr lang="en-GB" dirty="0"/>
              <a:t>to give feedback to large groups</a:t>
            </a:r>
          </a:p>
          <a:p>
            <a:r>
              <a:rPr lang="en-GB" dirty="0" smtClean="0"/>
              <a:t>Safety </a:t>
            </a:r>
            <a:r>
              <a:rPr lang="en-GB" dirty="0"/>
              <a:t>implications: learners working alone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DISCOVERY STYLE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4582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6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Creativity is required e.g. devising tactics</a:t>
            </a:r>
          </a:p>
          <a:p>
            <a:pPr lvl="0"/>
            <a:r>
              <a:rPr lang="en-GB" dirty="0"/>
              <a:t>No right or wrong outcome e.g. dance sequence</a:t>
            </a:r>
          </a:p>
          <a:p>
            <a:pPr lvl="0"/>
            <a:r>
              <a:rPr lang="en-GB" dirty="0"/>
              <a:t>Performers have good communication and interactive skills</a:t>
            </a:r>
          </a:p>
          <a:p>
            <a:pPr lvl="0"/>
            <a:r>
              <a:rPr lang="en-GB"/>
              <a:t>More experienced performers are involved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Ideal conditions to use this style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4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factors would you need to consider when deciding whether to teach the students using the command style of teaching or reciprocal style of teaching?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Questions 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3415"/>
            <a:ext cx="14573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6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Q)</a:t>
            </a:r>
          </a:p>
          <a:p>
            <a:pPr marL="0" indent="0">
              <a:buNone/>
            </a:pPr>
            <a:r>
              <a:rPr lang="en-GB" dirty="0" smtClean="0"/>
              <a:t>Explain </a:t>
            </a:r>
            <a:r>
              <a:rPr lang="en-GB" dirty="0"/>
              <a:t>how the characteristics of the learner </a:t>
            </a:r>
            <a:r>
              <a:rPr lang="en-GB" b="1" dirty="0"/>
              <a:t>and </a:t>
            </a:r>
            <a:r>
              <a:rPr lang="en-GB" dirty="0"/>
              <a:t>the situation may influence your decision to use ‘command style’ teaching to improve the skills of the group. 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A)</a:t>
            </a:r>
          </a:p>
          <a:p>
            <a:pPr marL="0" indent="0">
              <a:buNone/>
            </a:pPr>
            <a:r>
              <a:rPr lang="en-GB" b="1" dirty="0" smtClean="0"/>
              <a:t>Command </a:t>
            </a:r>
            <a:r>
              <a:rPr lang="en-GB" b="1" dirty="0"/>
              <a:t>style – depends on: </a:t>
            </a:r>
            <a:endParaRPr lang="en-GB" dirty="0"/>
          </a:p>
          <a:p>
            <a:r>
              <a:rPr lang="en-GB" dirty="0" smtClean="0"/>
              <a:t>Use </a:t>
            </a:r>
            <a:r>
              <a:rPr lang="en-GB" dirty="0"/>
              <a:t>for cognitive learner; </a:t>
            </a:r>
          </a:p>
          <a:p>
            <a:r>
              <a:rPr lang="en-GB" dirty="0" smtClean="0"/>
              <a:t>Use </a:t>
            </a:r>
            <a:r>
              <a:rPr lang="en-GB" dirty="0"/>
              <a:t>when learner lacks fitness; </a:t>
            </a:r>
          </a:p>
          <a:p>
            <a:r>
              <a:rPr lang="en-GB" dirty="0" smtClean="0"/>
              <a:t>Use </a:t>
            </a:r>
            <a:r>
              <a:rPr lang="en-GB" dirty="0"/>
              <a:t>if learner lacks motivation; </a:t>
            </a:r>
          </a:p>
          <a:p>
            <a:r>
              <a:rPr lang="en-GB" dirty="0" smtClean="0"/>
              <a:t>Use </a:t>
            </a:r>
            <a:r>
              <a:rPr lang="en-GB" dirty="0"/>
              <a:t>if teacher/coach has limited experience/lacks confidence; </a:t>
            </a:r>
          </a:p>
          <a:p>
            <a:r>
              <a:rPr lang="en-GB" dirty="0" smtClean="0"/>
              <a:t>Use </a:t>
            </a:r>
            <a:r>
              <a:rPr lang="en-GB" dirty="0"/>
              <a:t>if class misbehaves/hard to control/disruptive; </a:t>
            </a:r>
          </a:p>
          <a:p>
            <a:r>
              <a:rPr lang="en-GB" dirty="0" smtClean="0"/>
              <a:t>Use </a:t>
            </a:r>
            <a:r>
              <a:rPr lang="en-GB" dirty="0"/>
              <a:t>with large numbers to teach; </a:t>
            </a:r>
          </a:p>
          <a:p>
            <a:r>
              <a:rPr lang="en-GB" dirty="0" smtClean="0"/>
              <a:t>Use </a:t>
            </a:r>
            <a:r>
              <a:rPr lang="en-GB" dirty="0"/>
              <a:t>when little equipment/time; </a:t>
            </a:r>
          </a:p>
          <a:p>
            <a:r>
              <a:rPr lang="en-GB" dirty="0" smtClean="0"/>
              <a:t>Use </a:t>
            </a:r>
            <a:r>
              <a:rPr lang="en-GB" dirty="0"/>
              <a:t>if skill has element of risk/ dangerous/safety concerns; </a:t>
            </a:r>
          </a:p>
          <a:p>
            <a:r>
              <a:rPr lang="en-GB" dirty="0" smtClean="0"/>
              <a:t>Use </a:t>
            </a:r>
            <a:r>
              <a:rPr lang="en-GB" dirty="0"/>
              <a:t>if skill is highly complex/difficult;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0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Where </a:t>
            </a:r>
            <a:r>
              <a:rPr lang="en-GB" b="1" dirty="0"/>
              <a:t>the coach instructs the group and is in full control—the coach makes the decisions</a:t>
            </a:r>
            <a:endParaRPr lang="en-GB" dirty="0"/>
          </a:p>
          <a:p>
            <a:r>
              <a:rPr lang="en-GB" b="1" u="sng" dirty="0"/>
              <a:t>Advantages</a:t>
            </a:r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dangerous situations</a:t>
            </a:r>
          </a:p>
          <a:p>
            <a:r>
              <a:rPr lang="en-GB" dirty="0" smtClean="0"/>
              <a:t>With </a:t>
            </a:r>
            <a:r>
              <a:rPr lang="en-GB" dirty="0"/>
              <a:t>cognitive performers</a:t>
            </a:r>
          </a:p>
          <a:p>
            <a:r>
              <a:rPr lang="en-GB" dirty="0" smtClean="0"/>
              <a:t>With </a:t>
            </a:r>
            <a:r>
              <a:rPr lang="en-GB" dirty="0"/>
              <a:t>Large groups</a:t>
            </a:r>
          </a:p>
          <a:p>
            <a:r>
              <a:rPr lang="en-GB" dirty="0" smtClean="0"/>
              <a:t>With </a:t>
            </a:r>
            <a:r>
              <a:rPr lang="en-GB" dirty="0"/>
              <a:t>a task that has only 1 response</a:t>
            </a:r>
          </a:p>
          <a:p>
            <a:r>
              <a:rPr lang="en-GB" dirty="0" smtClean="0"/>
              <a:t>When </a:t>
            </a:r>
            <a:r>
              <a:rPr lang="en-GB" dirty="0"/>
              <a:t>the learner knows what is required e.g. ball </a:t>
            </a:r>
          </a:p>
          <a:p>
            <a:pPr marL="0" indent="0">
              <a:buNone/>
            </a:pPr>
            <a:r>
              <a:rPr lang="en-GB" dirty="0" smtClean="0"/>
              <a:t>    needing </a:t>
            </a:r>
            <a:r>
              <a:rPr lang="en-GB" dirty="0"/>
              <a:t>to go in the net.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Command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3213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Disadvantages:</a:t>
            </a:r>
            <a:endParaRPr lang="en-GB" dirty="0"/>
          </a:p>
          <a:p>
            <a:r>
              <a:rPr lang="en-GB" dirty="0"/>
              <a:t> Discourages creativity</a:t>
            </a:r>
          </a:p>
          <a:p>
            <a:r>
              <a:rPr lang="en-GB" dirty="0"/>
              <a:t> May be no differentiation in tasks.</a:t>
            </a:r>
          </a:p>
          <a:p>
            <a:r>
              <a:rPr lang="en-GB" dirty="0"/>
              <a:t>L</a:t>
            </a:r>
            <a:r>
              <a:rPr lang="en-GB" dirty="0" smtClean="0"/>
              <a:t>earners </a:t>
            </a:r>
            <a:r>
              <a:rPr lang="en-GB" dirty="0"/>
              <a:t>may become bored and demotivated.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Command </a:t>
            </a:r>
            <a:endParaRPr lang="en-GB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33056"/>
            <a:ext cx="2609453" cy="182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45374"/>
            <a:ext cx="2076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3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Group are large e.g. aerobics or undisciplined </a:t>
            </a:r>
          </a:p>
          <a:p>
            <a:pPr lvl="0"/>
            <a:r>
              <a:rPr lang="en-GB" dirty="0"/>
              <a:t>Novice performers need to be taught recognised technique.</a:t>
            </a:r>
          </a:p>
          <a:p>
            <a:pPr lvl="0"/>
            <a:r>
              <a:rPr lang="en-GB" dirty="0"/>
              <a:t>The situation is dangerous e.g. rock climbing and athletic throwing events</a:t>
            </a:r>
          </a:p>
          <a:p>
            <a:pPr lvl="0"/>
            <a:r>
              <a:rPr lang="en-GB" dirty="0"/>
              <a:t>Tasks are complex e.g. serial skills such as triple jump</a:t>
            </a:r>
          </a:p>
          <a:p>
            <a:pPr lvl="0"/>
            <a:r>
              <a:rPr lang="en-GB" dirty="0"/>
              <a:t>Environmental distractions may require issuing of instructions quickly i.e. bad weather or ‘time outs’ in games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Ideal conditions to use this style 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2336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Where </a:t>
            </a:r>
            <a:r>
              <a:rPr lang="en-GB" b="1" dirty="0"/>
              <a:t>the coach delegates some of teaching to the more able members of the </a:t>
            </a:r>
            <a:r>
              <a:rPr lang="en-GB" b="1" dirty="0" smtClean="0"/>
              <a:t>group (</a:t>
            </a:r>
            <a:r>
              <a:rPr lang="en-GB" b="1" u="sng" dirty="0" smtClean="0"/>
              <a:t>often in pairs)</a:t>
            </a:r>
            <a:endParaRPr lang="en-GB" u="sng" dirty="0"/>
          </a:p>
          <a:p>
            <a:r>
              <a:rPr lang="en-GB" b="1" u="sng" dirty="0"/>
              <a:t>Advantages:</a:t>
            </a:r>
            <a:endParaRPr lang="en-GB" dirty="0"/>
          </a:p>
          <a:p>
            <a:r>
              <a:rPr lang="en-GB" dirty="0" smtClean="0"/>
              <a:t>Increases </a:t>
            </a:r>
            <a:r>
              <a:rPr lang="en-GB" dirty="0"/>
              <a:t>communication and contact </a:t>
            </a:r>
          </a:p>
          <a:p>
            <a:pPr marL="0" indent="0">
              <a:buNone/>
            </a:pPr>
            <a:r>
              <a:rPr lang="en-GB" dirty="0" smtClean="0"/>
              <a:t>    with </a:t>
            </a:r>
            <a:r>
              <a:rPr lang="en-GB" dirty="0"/>
              <a:t>the group</a:t>
            </a:r>
          </a:p>
          <a:p>
            <a:r>
              <a:rPr lang="en-GB" dirty="0" smtClean="0"/>
              <a:t>All </a:t>
            </a:r>
            <a:r>
              <a:rPr lang="en-GB" dirty="0"/>
              <a:t>ability levels develop</a:t>
            </a:r>
          </a:p>
          <a:p>
            <a:r>
              <a:rPr lang="en-GB" dirty="0" smtClean="0"/>
              <a:t>Feedback </a:t>
            </a:r>
            <a:r>
              <a:rPr lang="en-GB" dirty="0"/>
              <a:t>is given instantly: several coaches</a:t>
            </a:r>
          </a:p>
          <a:p>
            <a:r>
              <a:rPr lang="en-GB" dirty="0" smtClean="0"/>
              <a:t>Coaches </a:t>
            </a:r>
            <a:r>
              <a:rPr lang="en-GB" dirty="0"/>
              <a:t>may develop new ideas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RECIPROCAL </a:t>
            </a:r>
            <a:r>
              <a:rPr lang="en-GB" b="1" u="sng" dirty="0" smtClean="0"/>
              <a:t>STYLE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412791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Disadvantages:</a:t>
            </a:r>
            <a:endParaRPr lang="en-GB" dirty="0"/>
          </a:p>
          <a:p>
            <a:r>
              <a:rPr lang="en-GB" dirty="0" smtClean="0"/>
              <a:t>Its </a:t>
            </a:r>
            <a:r>
              <a:rPr lang="en-GB" dirty="0"/>
              <a:t>time consuming</a:t>
            </a:r>
          </a:p>
          <a:p>
            <a:r>
              <a:rPr lang="en-GB" dirty="0" smtClean="0"/>
              <a:t>Student </a:t>
            </a:r>
            <a:r>
              <a:rPr lang="en-GB" dirty="0"/>
              <a:t>coaches may lack experience</a:t>
            </a:r>
          </a:p>
          <a:p>
            <a:r>
              <a:rPr lang="en-GB" dirty="0" smtClean="0"/>
              <a:t>Student </a:t>
            </a:r>
            <a:r>
              <a:rPr lang="en-GB" dirty="0"/>
              <a:t>coaches may instruct or </a:t>
            </a:r>
            <a:r>
              <a:rPr lang="en-GB" dirty="0" smtClean="0"/>
              <a:t>demonstrate </a:t>
            </a:r>
            <a:r>
              <a:rPr lang="en-GB" dirty="0"/>
              <a:t>incorrectly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RECIPROCAL STYLE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45024"/>
            <a:ext cx="2650976" cy="21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45024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5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Leaners are more experienced</a:t>
            </a:r>
          </a:p>
          <a:p>
            <a:pPr lvl="0"/>
            <a:r>
              <a:rPr lang="en-GB" dirty="0"/>
              <a:t>Simple skills are involved e.g. passing and dribbling</a:t>
            </a:r>
          </a:p>
          <a:p>
            <a:pPr lvl="0"/>
            <a:r>
              <a:rPr lang="en-GB" dirty="0"/>
              <a:t>There is limited danger present </a:t>
            </a:r>
          </a:p>
          <a:p>
            <a:pPr lvl="0"/>
            <a:r>
              <a:rPr lang="en-GB" dirty="0"/>
              <a:t>Time is available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Ideal conditions to use this style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0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Involves </a:t>
            </a:r>
            <a:r>
              <a:rPr lang="en-GB" b="1" dirty="0"/>
              <a:t>the teacher setting a problem and the learner devising a suitable solution</a:t>
            </a:r>
            <a:endParaRPr lang="en-GB" dirty="0"/>
          </a:p>
          <a:p>
            <a:r>
              <a:rPr lang="en-GB" b="1" u="sng" dirty="0"/>
              <a:t>Advantages</a:t>
            </a:r>
            <a:r>
              <a:rPr lang="en-GB" dirty="0"/>
              <a:t>: 						</a:t>
            </a:r>
          </a:p>
          <a:p>
            <a:r>
              <a:rPr lang="en-GB" dirty="0" smtClean="0"/>
              <a:t>Open </a:t>
            </a:r>
            <a:r>
              <a:rPr lang="en-GB" dirty="0"/>
              <a:t>ended approach = creativity</a:t>
            </a:r>
          </a:p>
          <a:p>
            <a:r>
              <a:rPr lang="en-GB" dirty="0" smtClean="0"/>
              <a:t>Develops </a:t>
            </a:r>
            <a:r>
              <a:rPr lang="en-GB" dirty="0"/>
              <a:t>the cognitive and performance </a:t>
            </a:r>
            <a:r>
              <a:rPr lang="en-GB" dirty="0" smtClean="0"/>
              <a:t>elements </a:t>
            </a:r>
            <a:r>
              <a:rPr lang="en-GB" dirty="0"/>
              <a:t>of the performer.</a:t>
            </a:r>
          </a:p>
          <a:p>
            <a:r>
              <a:rPr lang="en-GB" dirty="0" smtClean="0"/>
              <a:t>Good </a:t>
            </a:r>
            <a:r>
              <a:rPr lang="en-GB" dirty="0"/>
              <a:t>when there is no correct outcome</a:t>
            </a:r>
          </a:p>
          <a:p>
            <a:r>
              <a:rPr lang="en-GB" dirty="0" smtClean="0"/>
              <a:t>Performers </a:t>
            </a:r>
            <a:r>
              <a:rPr lang="en-GB" dirty="0"/>
              <a:t>are forced to draw on </a:t>
            </a:r>
            <a:r>
              <a:rPr lang="en-GB" dirty="0" smtClean="0"/>
              <a:t>their </a:t>
            </a:r>
            <a:r>
              <a:rPr lang="en-GB" dirty="0"/>
              <a:t>previous knowledge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PROBLEM SOLVING STYLE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6376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Disadvantages:</a:t>
            </a:r>
            <a:endParaRPr lang="en-GB" dirty="0"/>
          </a:p>
          <a:p>
            <a:r>
              <a:rPr lang="en-GB" dirty="0" smtClean="0"/>
              <a:t>Very </a:t>
            </a:r>
            <a:r>
              <a:rPr lang="en-GB" dirty="0"/>
              <a:t>time consuming</a:t>
            </a:r>
          </a:p>
          <a:p>
            <a:r>
              <a:rPr lang="en-GB" dirty="0" smtClean="0"/>
              <a:t>Can’t </a:t>
            </a:r>
            <a:r>
              <a:rPr lang="en-GB" dirty="0"/>
              <a:t>be used in dangerous activities</a:t>
            </a:r>
          </a:p>
          <a:p>
            <a:r>
              <a:rPr lang="en-GB" dirty="0" smtClean="0"/>
              <a:t>May </a:t>
            </a:r>
            <a:r>
              <a:rPr lang="en-GB" dirty="0"/>
              <a:t>learn/ practice the incorrect technique and develop bad habits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PROBLEM SOLVING STYLE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2228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9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537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Section B- Applied Psychology </vt:lpstr>
      <vt:lpstr>Command</vt:lpstr>
      <vt:lpstr>Command </vt:lpstr>
      <vt:lpstr>Ideal conditions to use this style </vt:lpstr>
      <vt:lpstr>RECIPROCAL STYLE</vt:lpstr>
      <vt:lpstr>RECIPROCAL STYLE</vt:lpstr>
      <vt:lpstr>Ideal conditions to use this style </vt:lpstr>
      <vt:lpstr>PROBLEM SOLVING STYLE</vt:lpstr>
      <vt:lpstr>PROBLEM SOLVING STYLE</vt:lpstr>
      <vt:lpstr>Ideal conditions to use this style </vt:lpstr>
      <vt:lpstr>DISCOVERY STYLE</vt:lpstr>
      <vt:lpstr>DISCOVERY STYLE</vt:lpstr>
      <vt:lpstr>Ideal conditions to use this style </vt:lpstr>
      <vt:lpstr>Exam Questions </vt:lpstr>
      <vt:lpstr>PowerPoint Presentation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B- Applied Psychology</dc:title>
  <dc:creator>Nicola Wilkins</dc:creator>
  <cp:lastModifiedBy>Nicola Wilkins</cp:lastModifiedBy>
  <cp:revision>7</cp:revision>
  <dcterms:created xsi:type="dcterms:W3CDTF">2013-07-30T11:16:38Z</dcterms:created>
  <dcterms:modified xsi:type="dcterms:W3CDTF">2014-04-07T10:29:56Z</dcterms:modified>
</cp:coreProperties>
</file>