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88428F-B7B6-496E-A687-58230DD8E8BA}" type="datetimeFigureOut">
              <a:rPr lang="en-GB" smtClean="0"/>
              <a:t>30/09/2012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A4A8FA2-966B-42AC-BC11-8CBFA46C94B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Contemporary Questions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584522"/>
            <a:ext cx="2023683" cy="213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8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List the characteristics of World Games (12 if you can!)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World Games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933056"/>
            <a:ext cx="3217540" cy="214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1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/>
              <a:t>Elite Performers</a:t>
            </a:r>
          </a:p>
          <a:p>
            <a:r>
              <a:rPr lang="en-GB" sz="2800" dirty="0"/>
              <a:t>Pre event qualifications- selections/ trials</a:t>
            </a:r>
          </a:p>
          <a:p>
            <a:r>
              <a:rPr lang="en-GB" sz="2800" dirty="0"/>
              <a:t>Shop window for city</a:t>
            </a:r>
          </a:p>
          <a:p>
            <a:r>
              <a:rPr lang="en-GB" sz="2800" dirty="0"/>
              <a:t>Highly commercialised- TV rights, sponsorship</a:t>
            </a:r>
          </a:p>
          <a:p>
            <a:r>
              <a:rPr lang="en-GB" sz="2800" dirty="0"/>
              <a:t>Infrastructure development</a:t>
            </a:r>
          </a:p>
          <a:p>
            <a:r>
              <a:rPr lang="en-GB" sz="2800" dirty="0"/>
              <a:t>Development of sports facilities</a:t>
            </a:r>
          </a:p>
          <a:p>
            <a:r>
              <a:rPr lang="en-GB" sz="2800" dirty="0"/>
              <a:t>Spectators</a:t>
            </a:r>
          </a:p>
          <a:p>
            <a:r>
              <a:rPr lang="en-GB" sz="2800" dirty="0"/>
              <a:t>Nationalism/ patriotism</a:t>
            </a:r>
          </a:p>
          <a:p>
            <a:r>
              <a:rPr lang="en-GB" sz="2800" dirty="0"/>
              <a:t>Officials/ volunteers</a:t>
            </a:r>
          </a:p>
          <a:p>
            <a:r>
              <a:rPr lang="en-GB" sz="2800" dirty="0"/>
              <a:t>Positive values</a:t>
            </a:r>
          </a:p>
          <a:p>
            <a:r>
              <a:rPr lang="en-GB" sz="2800" dirty="0"/>
              <a:t>Deviancy</a:t>
            </a:r>
          </a:p>
          <a:p>
            <a:r>
              <a:rPr lang="en-GB" sz="2800" dirty="0"/>
              <a:t>Symbols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4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London 2012 was hailed as a great success for the UK, not just in terms of the medal haul and 3</a:t>
            </a:r>
            <a:r>
              <a:rPr lang="en-GB" i="1" baseline="30000" dirty="0" smtClean="0"/>
              <a:t>rd</a:t>
            </a:r>
            <a:r>
              <a:rPr lang="en-GB" i="1" dirty="0" smtClean="0"/>
              <a:t> place achieved. 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dirty="0" smtClean="0"/>
              <a:t>What is the impact in World games on the individual, country and government?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World Games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789040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Want to be the best- highly motivated.</a:t>
            </a:r>
          </a:p>
          <a:p>
            <a:r>
              <a:rPr lang="en-GB" dirty="0"/>
              <a:t>Test themselves against the best</a:t>
            </a:r>
          </a:p>
          <a:p>
            <a:r>
              <a:rPr lang="en-GB" dirty="0" smtClean="0"/>
              <a:t>Fulfil </a:t>
            </a:r>
            <a:r>
              <a:rPr lang="en-GB" dirty="0"/>
              <a:t>potential</a:t>
            </a:r>
          </a:p>
          <a:p>
            <a:r>
              <a:rPr lang="en-GB" dirty="0"/>
              <a:t>Driven by personal gain- make a living as a professional</a:t>
            </a:r>
          </a:p>
          <a:p>
            <a:r>
              <a:rPr lang="en-GB" dirty="0"/>
              <a:t>Pride/ satisfaction</a:t>
            </a:r>
          </a:p>
          <a:p>
            <a:r>
              <a:rPr lang="en-GB" dirty="0"/>
              <a:t>Expectations from those close to them</a:t>
            </a:r>
          </a:p>
          <a:p>
            <a:r>
              <a:rPr lang="en-GB" dirty="0"/>
              <a:t>Spectators inspired by role models</a:t>
            </a:r>
          </a:p>
          <a:p>
            <a:r>
              <a:rPr lang="en-GB" dirty="0"/>
              <a:t>Pride in country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Individual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69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GB" b="1" u="sng" dirty="0"/>
              <a:t>Cultural Effects</a:t>
            </a:r>
          </a:p>
          <a:p>
            <a:r>
              <a:rPr lang="en-GB" dirty="0"/>
              <a:t>Some countries have this as part of their national culture.  National hero's</a:t>
            </a:r>
          </a:p>
          <a:p>
            <a:pPr marL="109728" indent="0">
              <a:buNone/>
            </a:pPr>
            <a:r>
              <a:rPr lang="en-GB" b="1" u="sng" dirty="0"/>
              <a:t>Social Effects</a:t>
            </a:r>
          </a:p>
          <a:p>
            <a:r>
              <a:rPr lang="en-GB" dirty="0"/>
              <a:t>Hep unify a country </a:t>
            </a:r>
          </a:p>
          <a:p>
            <a:pPr marL="109728" indent="0">
              <a:buNone/>
            </a:pPr>
            <a:r>
              <a:rPr lang="en-GB" b="1" u="sng" dirty="0"/>
              <a:t>Economic Effects</a:t>
            </a:r>
          </a:p>
          <a:p>
            <a:r>
              <a:rPr lang="en-GB" dirty="0"/>
              <a:t>Financial investment</a:t>
            </a:r>
          </a:p>
          <a:p>
            <a:r>
              <a:rPr lang="en-GB" dirty="0"/>
              <a:t>Shop window</a:t>
            </a:r>
          </a:p>
          <a:p>
            <a:r>
              <a:rPr lang="en-GB" dirty="0"/>
              <a:t>Tourism</a:t>
            </a:r>
          </a:p>
          <a:p>
            <a:r>
              <a:rPr lang="en-GB" dirty="0"/>
              <a:t>New sports Increase levels of </a:t>
            </a:r>
            <a:r>
              <a:rPr lang="en-GB" dirty="0" smtClean="0"/>
              <a:t>participation</a:t>
            </a:r>
            <a:endParaRPr lang="en-GB" sz="1100" i="1" dirty="0"/>
          </a:p>
          <a:p>
            <a:r>
              <a:rPr lang="en-GB" i="1" dirty="0"/>
              <a:t>Stimulus for infrastructure</a:t>
            </a:r>
          </a:p>
          <a:p>
            <a:r>
              <a:rPr lang="en-GB" i="1" dirty="0"/>
              <a:t>Regional regeneration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6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Needs government support- Big Time!</a:t>
            </a:r>
          </a:p>
          <a:p>
            <a:r>
              <a:rPr lang="en-GB" dirty="0"/>
              <a:t>Support bidding, planning, bring it to fruition- have to believe in long term benefits</a:t>
            </a:r>
          </a:p>
          <a:p>
            <a:r>
              <a:rPr lang="en-GB" dirty="0"/>
              <a:t>Can use it to demonstrate political philosophy</a:t>
            </a:r>
          </a:p>
          <a:p>
            <a:r>
              <a:rPr lang="en-GB" dirty="0"/>
              <a:t>USA black power salute, </a:t>
            </a:r>
            <a:r>
              <a:rPr lang="en-GB" dirty="0" err="1"/>
              <a:t>Hitlers</a:t>
            </a:r>
            <a:r>
              <a:rPr lang="en-GB" dirty="0"/>
              <a:t> games. </a:t>
            </a:r>
          </a:p>
          <a:p>
            <a:r>
              <a:rPr lang="en-GB" dirty="0"/>
              <a:t>Beijing – help human rights ???</a:t>
            </a:r>
          </a:p>
          <a:p>
            <a:r>
              <a:rPr lang="en-GB" dirty="0"/>
              <a:t>Televised all over world – boost government popularity</a:t>
            </a:r>
          </a:p>
          <a:p>
            <a:r>
              <a:rPr lang="en-GB" dirty="0"/>
              <a:t>Or could go wrong!!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36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233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Contemporary Questions </vt:lpstr>
      <vt:lpstr>World Games </vt:lpstr>
      <vt:lpstr>Answers </vt:lpstr>
      <vt:lpstr>World Games</vt:lpstr>
      <vt:lpstr>Individual </vt:lpstr>
      <vt:lpstr>PowerPoint Presentation</vt:lpstr>
      <vt:lpstr>Government 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Questions </dc:title>
  <dc:creator>Nicola Wilkins</dc:creator>
  <cp:lastModifiedBy>Nicola Wilkins</cp:lastModifiedBy>
  <cp:revision>1</cp:revision>
  <dcterms:created xsi:type="dcterms:W3CDTF">2012-09-30T19:43:52Z</dcterms:created>
  <dcterms:modified xsi:type="dcterms:W3CDTF">2012-09-30T19:52:37Z</dcterms:modified>
</cp:coreProperties>
</file>