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3" r:id="rId9"/>
    <p:sldId id="262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5F75-D3C5-4F1E-A4B6-AA381F4AF747}" type="datetimeFigureOut">
              <a:rPr lang="en-GB" smtClean="0"/>
              <a:t>10/09/2013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B0A625-FF86-4E4C-AAC3-AB1110ECDFA6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5F75-D3C5-4F1E-A4B6-AA381F4AF747}" type="datetimeFigureOut">
              <a:rPr lang="en-GB" smtClean="0"/>
              <a:t>10/09/2013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A625-FF86-4E4C-AAC3-AB1110ECDFA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5F75-D3C5-4F1E-A4B6-AA381F4AF747}" type="datetimeFigureOut">
              <a:rPr lang="en-GB" smtClean="0"/>
              <a:t>10/09/2013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A625-FF86-4E4C-AAC3-AB1110ECDFA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DD5F75-D3C5-4F1E-A4B6-AA381F4AF747}" type="datetimeFigureOut">
              <a:rPr lang="en-GB" smtClean="0"/>
              <a:t>10/09/2013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EB0A625-FF86-4E4C-AAC3-AB1110ECDFA6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5F75-D3C5-4F1E-A4B6-AA381F4AF747}" type="datetimeFigureOut">
              <a:rPr lang="en-GB" smtClean="0"/>
              <a:t>10/09/2013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A625-FF86-4E4C-AAC3-AB1110ECDFA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5F75-D3C5-4F1E-A4B6-AA381F4AF747}" type="datetimeFigureOut">
              <a:rPr lang="en-GB" smtClean="0"/>
              <a:t>10/09/2013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A625-FF86-4E4C-AAC3-AB1110ECDFA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A625-FF86-4E4C-AAC3-AB1110ECDFA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5F75-D3C5-4F1E-A4B6-AA381F4AF747}" type="datetimeFigureOut">
              <a:rPr lang="en-GB" smtClean="0"/>
              <a:t>10/09/2013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5F75-D3C5-4F1E-A4B6-AA381F4AF747}" type="datetimeFigureOut">
              <a:rPr lang="en-GB" smtClean="0"/>
              <a:t>10/09/2013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A625-FF86-4E4C-AAC3-AB1110ECDFA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5F75-D3C5-4F1E-A4B6-AA381F4AF747}" type="datetimeFigureOut">
              <a:rPr lang="en-GB" smtClean="0"/>
              <a:t>10/09/2013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A625-FF86-4E4C-AAC3-AB1110ECDFA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DD5F75-D3C5-4F1E-A4B6-AA381F4AF747}" type="datetimeFigureOut">
              <a:rPr lang="en-GB" smtClean="0"/>
              <a:t>10/09/2013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B0A625-FF86-4E4C-AAC3-AB1110ECDFA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5F75-D3C5-4F1E-A4B6-AA381F4AF747}" type="datetimeFigureOut">
              <a:rPr lang="en-GB" smtClean="0"/>
              <a:t>10/09/2013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B0A625-FF86-4E4C-AAC3-AB1110ECDFA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7DD5F75-D3C5-4F1E-A4B6-AA381F4AF747}" type="datetimeFigureOut">
              <a:rPr lang="en-GB" smtClean="0"/>
              <a:t>10/09/2013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EB0A625-FF86-4E4C-AAC3-AB1110ECDFA6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600" b="1" u="sng" dirty="0" smtClean="0"/>
              <a:t>Types of Stretching </a:t>
            </a:r>
            <a:endParaRPr lang="en-GB" sz="2600" b="1" u="sng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433732"/>
            <a:ext cx="8583488" cy="1981200"/>
          </a:xfrm>
        </p:spPr>
        <p:txBody>
          <a:bodyPr/>
          <a:lstStyle/>
          <a:p>
            <a:r>
              <a:rPr lang="en-GB" b="1" u="sng" dirty="0" smtClean="0"/>
              <a:t>Section B- Exercise Physiology </a:t>
            </a:r>
            <a:endParaRPr lang="en-GB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365670"/>
            <a:ext cx="1455021" cy="202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1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/>
              <a:t>Q)</a:t>
            </a:r>
          </a:p>
          <a:p>
            <a:pPr marL="0" indent="0">
              <a:buNone/>
            </a:pPr>
            <a:r>
              <a:rPr lang="en-GB" dirty="0" smtClean="0"/>
              <a:t>Describe </a:t>
            </a:r>
            <a:r>
              <a:rPr lang="en-GB" dirty="0"/>
              <a:t>the various ways that flexibility can be improved and, using examples explain the benefits to the performer of improved flexibility.</a:t>
            </a:r>
          </a:p>
          <a:p>
            <a:pPr marL="0" indent="0">
              <a:buNone/>
            </a:pPr>
            <a:r>
              <a:rPr lang="en-GB" b="1" dirty="0" smtClean="0"/>
              <a:t>A)</a:t>
            </a:r>
          </a:p>
          <a:p>
            <a:pPr marL="0" indent="0">
              <a:buNone/>
            </a:pPr>
            <a:r>
              <a:rPr lang="en-GB" b="1" dirty="0" smtClean="0"/>
              <a:t>Flexibility </a:t>
            </a:r>
            <a:r>
              <a:rPr lang="en-GB" b="1" dirty="0"/>
              <a:t>is the range of movement of a joint. Ways in which flexibility can be improved,                        addressing points such as:</a:t>
            </a:r>
            <a:endParaRPr lang="en-GB" dirty="0"/>
          </a:p>
          <a:p>
            <a:r>
              <a:rPr lang="en-GB" dirty="0" smtClean="0"/>
              <a:t>Active </a:t>
            </a:r>
            <a:r>
              <a:rPr lang="en-GB" dirty="0"/>
              <a:t>stretching – holding a stretched position by contraction of your own agonistic muscles</a:t>
            </a:r>
          </a:p>
          <a:p>
            <a:r>
              <a:rPr lang="en-GB" dirty="0" smtClean="0"/>
              <a:t>Passive </a:t>
            </a:r>
            <a:r>
              <a:rPr lang="en-GB" dirty="0"/>
              <a:t>(or relaxed) stretching – stretch position being held by something other than the agonistic             muscles</a:t>
            </a:r>
          </a:p>
          <a:p>
            <a:r>
              <a:rPr lang="en-GB" dirty="0" smtClean="0"/>
              <a:t>Static/PNF </a:t>
            </a:r>
            <a:r>
              <a:rPr lang="en-GB" dirty="0"/>
              <a:t>stretching – stretching to limit of range and then </a:t>
            </a:r>
            <a:r>
              <a:rPr lang="en-GB" dirty="0" err="1"/>
              <a:t>isometrically</a:t>
            </a:r>
            <a:r>
              <a:rPr lang="en-GB" dirty="0"/>
              <a:t> contracting the stretched              muscles</a:t>
            </a:r>
          </a:p>
          <a:p>
            <a:r>
              <a:rPr lang="en-GB" dirty="0" smtClean="0"/>
              <a:t>Ballistic </a:t>
            </a:r>
            <a:r>
              <a:rPr lang="en-GB" dirty="0"/>
              <a:t>stretching – using movement to ‘bounce’ in and out of a stretch </a:t>
            </a:r>
            <a:r>
              <a:rPr lang="en-GB" dirty="0" smtClean="0"/>
              <a:t>position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Benefits to the performer of improved flexibility, addressing points such as:</a:t>
            </a:r>
            <a:endParaRPr lang="en-GB" dirty="0"/>
          </a:p>
          <a:p>
            <a:r>
              <a:rPr lang="en-GB" dirty="0" smtClean="0"/>
              <a:t>Increased </a:t>
            </a:r>
            <a:r>
              <a:rPr lang="en-GB" dirty="0"/>
              <a:t>range of movement/reduce injury</a:t>
            </a:r>
          </a:p>
          <a:p>
            <a:r>
              <a:rPr lang="en-GB" dirty="0" smtClean="0"/>
              <a:t>Adopt </a:t>
            </a:r>
            <a:r>
              <a:rPr lang="en-GB" dirty="0"/>
              <a:t>held or aesthetic positions in gymnastic activities/alternative example</a:t>
            </a:r>
          </a:p>
          <a:p>
            <a:r>
              <a:rPr lang="en-GB" dirty="0" smtClean="0"/>
              <a:t>Can </a:t>
            </a:r>
            <a:r>
              <a:rPr lang="en-GB" dirty="0"/>
              <a:t>reach ball or player in games/alternative example</a:t>
            </a:r>
          </a:p>
          <a:p>
            <a:r>
              <a:rPr lang="en-GB" dirty="0" smtClean="0"/>
              <a:t>Can </a:t>
            </a:r>
            <a:r>
              <a:rPr lang="en-GB" dirty="0"/>
              <a:t>apply more power/longer levers in athletic activities/alternative example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196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Increased range of movement/ reduce injury</a:t>
            </a:r>
          </a:p>
          <a:p>
            <a:r>
              <a:rPr lang="en-GB" dirty="0" smtClean="0"/>
              <a:t>Adopt held or aesthetic positions in gymnastics</a:t>
            </a:r>
          </a:p>
          <a:p>
            <a:r>
              <a:rPr lang="en-GB" dirty="0" smtClean="0"/>
              <a:t>Can reach a ball or player in game better</a:t>
            </a:r>
          </a:p>
          <a:p>
            <a:r>
              <a:rPr lang="en-GB" dirty="0" smtClean="0"/>
              <a:t>Can apply more power/ longer levers in athletic examples.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 smtClean="0"/>
              <a:t>Benefits to the performer of increasing flexibility </a:t>
            </a:r>
            <a:endParaRPr lang="en-GB" b="1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45024"/>
            <a:ext cx="2345432" cy="253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717" y="4105174"/>
            <a:ext cx="28384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14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Warm up prior to stretching/ begin slowly/ stretch as part of a cool down</a:t>
            </a:r>
          </a:p>
          <a:p>
            <a:r>
              <a:rPr lang="en-GB" dirty="0" smtClean="0"/>
              <a:t>Make the stretch sports specific</a:t>
            </a:r>
          </a:p>
          <a:p>
            <a:r>
              <a:rPr lang="en-GB" dirty="0" smtClean="0"/>
              <a:t>Hold/ repeat stretch for 30 seconds</a:t>
            </a:r>
          </a:p>
          <a:p>
            <a:r>
              <a:rPr lang="en-GB" dirty="0" smtClean="0"/>
              <a:t>Never hold a painful stretch/ no ballistic</a:t>
            </a:r>
          </a:p>
          <a:p>
            <a:r>
              <a:rPr lang="en-GB" dirty="0" smtClean="0"/>
              <a:t>balance/ equalise stretches/ agonists/ antagonists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Safe stretching </a:t>
            </a:r>
            <a:endParaRPr lang="en-GB" b="1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6672"/>
            <a:ext cx="1704206" cy="169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43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Assume a position and hold it there with no assistance other than using the strength of your agonist muscles. </a:t>
            </a:r>
          </a:p>
          <a:p>
            <a:r>
              <a:rPr lang="en-GB" dirty="0" smtClean="0"/>
              <a:t>Example: Bringing your leg high and holding it there without anything to keep the leg in that extended position. </a:t>
            </a:r>
          </a:p>
          <a:p>
            <a:r>
              <a:rPr lang="en-GB" dirty="0" smtClean="0"/>
              <a:t>The tension in the agonist is an active stretch and helps to relax the muscles being stretched (antagonist).</a:t>
            </a:r>
          </a:p>
          <a:p>
            <a:r>
              <a:rPr lang="en-GB" dirty="0" smtClean="0"/>
              <a:t>Hard to hold 10-15 seconds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Active Stretching </a:t>
            </a:r>
            <a:endParaRPr lang="en-GB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755" y="4653136"/>
            <a:ext cx="26955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28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Assume a position and hold it there with some part of your body, or with assistance of a partner or some apparatus. </a:t>
            </a:r>
          </a:p>
          <a:p>
            <a:r>
              <a:rPr lang="en-GB" dirty="0" smtClean="0"/>
              <a:t>Example: Bringing your leg up high and then a partner holds it there with their hand.</a:t>
            </a:r>
          </a:p>
          <a:p>
            <a:r>
              <a:rPr lang="en-GB" dirty="0" smtClean="0"/>
              <a:t>Splits- floor is the apparatus </a:t>
            </a:r>
          </a:p>
          <a:p>
            <a:r>
              <a:rPr lang="en-GB" dirty="0" smtClean="0"/>
              <a:t>Good for cooling down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Passive Stretching  </a:t>
            </a:r>
            <a:endParaRPr lang="en-GB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39" y="4653136"/>
            <a:ext cx="2286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251629"/>
            <a:ext cx="16573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51629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39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Holding a position</a:t>
            </a:r>
          </a:p>
          <a:p>
            <a:r>
              <a:rPr lang="en-GB" dirty="0" smtClean="0"/>
              <a:t>Stretch to the furthest point and hold the stretch</a:t>
            </a:r>
          </a:p>
          <a:p>
            <a:r>
              <a:rPr lang="en-GB" b="1" u="sng" dirty="0" smtClean="0"/>
              <a:t>Isometric contractions </a:t>
            </a:r>
            <a:r>
              <a:rPr lang="en-GB" dirty="0" smtClean="0"/>
              <a:t>of the stretched muscle groups.</a:t>
            </a:r>
          </a:p>
          <a:p>
            <a:r>
              <a:rPr lang="en-GB" dirty="0" smtClean="0"/>
              <a:t>Fastest way to develop flexibility</a:t>
            </a:r>
          </a:p>
          <a:p>
            <a:r>
              <a:rPr lang="en-GB" dirty="0" smtClean="0"/>
              <a:t>Also develops the strength in the tensed muscle.</a:t>
            </a:r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Static Stretching 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32893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Uses the momentum of a moving body or limb in an attempt to force it beyond its normal range of motion. </a:t>
            </a:r>
          </a:p>
          <a:p>
            <a:r>
              <a:rPr lang="en-GB" dirty="0" smtClean="0"/>
              <a:t>Bouncing in or out of a stretched position</a:t>
            </a:r>
          </a:p>
          <a:p>
            <a:r>
              <a:rPr lang="en-GB" dirty="0" smtClean="0"/>
              <a:t>Not useful and can lead to injury</a:t>
            </a:r>
          </a:p>
          <a:p>
            <a:r>
              <a:rPr lang="en-GB" dirty="0" smtClean="0"/>
              <a:t>May even tighten muscles as activating the stretch reflex.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Ballistic Stretching </a:t>
            </a:r>
            <a:endParaRPr lang="en-GB" b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67680"/>
            <a:ext cx="3381747" cy="207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10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Position held and isometric contraction </a:t>
            </a:r>
          </a:p>
          <a:p>
            <a:r>
              <a:rPr lang="en-GB" dirty="0" smtClean="0"/>
              <a:t>Use a partner or apparatus</a:t>
            </a:r>
          </a:p>
          <a:p>
            <a:r>
              <a:rPr lang="en-GB" dirty="0" smtClean="0"/>
              <a:t>‘Tricks’ the stretch reflex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PNF</a:t>
            </a:r>
            <a:endParaRPr lang="en-GB" b="1" u="sn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45024"/>
            <a:ext cx="3942184" cy="248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84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/>
              <a:t>Q)</a:t>
            </a:r>
          </a:p>
          <a:p>
            <a:pPr marL="0" indent="0">
              <a:buNone/>
            </a:pPr>
            <a:r>
              <a:rPr lang="en-GB" dirty="0" smtClean="0"/>
              <a:t>Describe the different types of stretching that could be safely used with the group.</a:t>
            </a:r>
          </a:p>
          <a:p>
            <a:pPr marL="0" indent="0">
              <a:buNone/>
            </a:pPr>
            <a:r>
              <a:rPr lang="en-GB" dirty="0" smtClean="0"/>
              <a:t>A)</a:t>
            </a:r>
          </a:p>
          <a:p>
            <a:r>
              <a:rPr lang="en-GB" dirty="0" smtClean="0"/>
              <a:t>Active </a:t>
            </a:r>
            <a:r>
              <a:rPr lang="en-GB" dirty="0"/>
              <a:t>– position held by agonist/muscles</a:t>
            </a:r>
          </a:p>
          <a:p>
            <a:r>
              <a:rPr lang="en-GB" dirty="0" smtClean="0"/>
              <a:t>Passive </a:t>
            </a:r>
            <a:r>
              <a:rPr lang="en-GB" dirty="0"/>
              <a:t>– position held by another body part or position held by partner</a:t>
            </a:r>
          </a:p>
          <a:p>
            <a:r>
              <a:rPr lang="en-GB" dirty="0" smtClean="0"/>
              <a:t>Static </a:t>
            </a:r>
            <a:r>
              <a:rPr lang="en-GB" dirty="0"/>
              <a:t>– position held with isometric contraction</a:t>
            </a:r>
          </a:p>
          <a:p>
            <a:r>
              <a:rPr lang="en-GB" dirty="0" smtClean="0"/>
              <a:t>Ballistic </a:t>
            </a:r>
            <a:r>
              <a:rPr lang="en-GB" dirty="0"/>
              <a:t>– bounce in and out of stretch</a:t>
            </a:r>
          </a:p>
          <a:p>
            <a:r>
              <a:rPr lang="en-GB" dirty="0" smtClean="0"/>
              <a:t>PNF </a:t>
            </a:r>
            <a:r>
              <a:rPr lang="en-GB" dirty="0"/>
              <a:t>position held and isometric contraction</a:t>
            </a:r>
          </a:p>
          <a:p>
            <a:r>
              <a:rPr lang="en-GB" dirty="0" smtClean="0"/>
              <a:t>Warm-up </a:t>
            </a:r>
            <a:r>
              <a:rPr lang="en-GB" dirty="0"/>
              <a:t>prior to stretching</a:t>
            </a:r>
          </a:p>
          <a:p>
            <a:r>
              <a:rPr lang="en-GB" dirty="0" smtClean="0"/>
              <a:t>Make </a:t>
            </a:r>
            <a:r>
              <a:rPr lang="en-GB" dirty="0"/>
              <a:t>stretch sports specific</a:t>
            </a:r>
          </a:p>
          <a:p>
            <a:r>
              <a:rPr lang="en-GB" dirty="0" smtClean="0"/>
              <a:t>(Begin</a:t>
            </a:r>
            <a:r>
              <a:rPr lang="en-GB" dirty="0"/>
              <a:t>) slowly</a:t>
            </a:r>
          </a:p>
          <a:p>
            <a:r>
              <a:rPr lang="en-GB" dirty="0" smtClean="0"/>
              <a:t>Hold </a:t>
            </a:r>
            <a:r>
              <a:rPr lang="en-GB" dirty="0"/>
              <a:t>stretch for few/no more than (30) seconds</a:t>
            </a:r>
          </a:p>
          <a:p>
            <a:r>
              <a:rPr lang="en-GB" dirty="0" smtClean="0"/>
              <a:t>Never </a:t>
            </a:r>
            <a:r>
              <a:rPr lang="en-GB" dirty="0"/>
              <a:t>hold a painful stretch – injury</a:t>
            </a:r>
          </a:p>
          <a:p>
            <a:r>
              <a:rPr lang="en-GB" dirty="0" smtClean="0"/>
              <a:t>No </a:t>
            </a:r>
            <a:r>
              <a:rPr lang="en-GB" dirty="0"/>
              <a:t>bouncing/ballistic</a:t>
            </a:r>
          </a:p>
          <a:p>
            <a:r>
              <a:rPr lang="en-GB" dirty="0" smtClean="0"/>
              <a:t>Balance/equalise </a:t>
            </a:r>
            <a:r>
              <a:rPr lang="en-GB" dirty="0"/>
              <a:t>stretches/agonists and antagonists</a:t>
            </a:r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Exam Questions </a:t>
            </a:r>
            <a:endParaRPr lang="en-GB" b="1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564" y="4437112"/>
            <a:ext cx="1394470" cy="142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99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94</TotalTime>
  <Words>570</Words>
  <Application>Microsoft Office PowerPoint</Application>
  <PresentationFormat>On-screen Show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Paper</vt:lpstr>
      <vt:lpstr>Section B- Exercise Physiology </vt:lpstr>
      <vt:lpstr>Benefits to the performer of increasing flexibility </vt:lpstr>
      <vt:lpstr>Safe stretching </vt:lpstr>
      <vt:lpstr>Active Stretching </vt:lpstr>
      <vt:lpstr>Passive Stretching  </vt:lpstr>
      <vt:lpstr>Static Stretching </vt:lpstr>
      <vt:lpstr>Ballistic Stretching </vt:lpstr>
      <vt:lpstr>PNF</vt:lpstr>
      <vt:lpstr>Exam Questions </vt:lpstr>
      <vt:lpstr>PowerPoint Presentation</vt:lpstr>
    </vt:vector>
  </TitlesOfParts>
  <Company>Twynham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B- Exercise Physiology</dc:title>
  <dc:creator>Nicola Wilkins</dc:creator>
  <cp:lastModifiedBy>Nicola Wilkins</cp:lastModifiedBy>
  <cp:revision>10</cp:revision>
  <dcterms:created xsi:type="dcterms:W3CDTF">2013-07-29T16:53:34Z</dcterms:created>
  <dcterms:modified xsi:type="dcterms:W3CDTF">2013-09-10T11:04:35Z</dcterms:modified>
</cp:coreProperties>
</file>