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1136A9-F192-4E67-9E05-CCF72450CC5B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AC9EF0-A609-4CD1-9C48-FF550598E85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JG698U2Mv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Information Processing 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19431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www.youtube.com/watch?v=vJG698U2Mvo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http://www.youtube.com/watch?v=q59zG1fFk0k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Selective Attention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2921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u="sng" dirty="0" smtClean="0"/>
              <a:t>Where?</a:t>
            </a:r>
          </a:p>
          <a:p>
            <a:r>
              <a:rPr lang="en-GB" dirty="0" smtClean="0"/>
              <a:t>Perceptual mechanism</a:t>
            </a:r>
          </a:p>
          <a:p>
            <a:r>
              <a:rPr lang="en-GB" dirty="0" smtClean="0"/>
              <a:t>Between STSS and STM</a:t>
            </a:r>
          </a:p>
          <a:p>
            <a:endParaRPr lang="en-GB" dirty="0" smtClean="0"/>
          </a:p>
          <a:p>
            <a:r>
              <a:rPr lang="en-GB" sz="1200" dirty="0" smtClean="0"/>
              <a:t>STSS- large capacity temporary store for all incoming sensory info</a:t>
            </a:r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Selective Attention</a:t>
            </a:r>
            <a:endParaRPr lang="en-GB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218386" cy="25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47841"/>
            <a:ext cx="2598415" cy="23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484784"/>
            <a:ext cx="7408333" cy="3450696"/>
          </a:xfrm>
        </p:spPr>
        <p:txBody>
          <a:bodyPr/>
          <a:lstStyle/>
          <a:p>
            <a:r>
              <a:rPr lang="en-GB" dirty="0" smtClean="0"/>
              <a:t>In sport there is huge amount of information from our senses</a:t>
            </a:r>
          </a:p>
          <a:p>
            <a:endParaRPr lang="en-GB" dirty="0"/>
          </a:p>
          <a:p>
            <a:r>
              <a:rPr lang="en-GB" dirty="0" smtClean="0"/>
              <a:t>What are the senses?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0696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19734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33" y="3642305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33" y="31415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en-GB" dirty="0" smtClean="0"/>
              <a:t>All info can be stored in </a:t>
            </a:r>
            <a:r>
              <a:rPr lang="en-GB" b="1" i="1" dirty="0" smtClean="0"/>
              <a:t>STSS</a:t>
            </a:r>
            <a:r>
              <a:rPr lang="en-GB" dirty="0" smtClean="0"/>
              <a:t>- huge capacity lasts ½ second or less. Not attended to it is lost…</a:t>
            </a:r>
          </a:p>
          <a:p>
            <a:endParaRPr lang="en-GB" dirty="0" smtClean="0"/>
          </a:p>
          <a:p>
            <a:r>
              <a:rPr lang="en-GB" dirty="0" smtClean="0"/>
              <a:t>Vast majority ignored i.e. temperature, clothing touching you, firmness of ground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Information is </a:t>
            </a:r>
            <a:r>
              <a:rPr lang="en-GB" b="1" i="1" dirty="0" smtClean="0"/>
              <a:t>irrelevant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are only concerned with information that is directly our concern -</a:t>
            </a:r>
            <a:r>
              <a:rPr lang="en-GB" b="1" i="1" dirty="0" smtClean="0"/>
              <a:t>relevant </a:t>
            </a:r>
            <a:endParaRPr lang="en-GB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GB" dirty="0" smtClean="0"/>
              <a:t>We have to concentrate on the stimuli that is important to us</a:t>
            </a:r>
          </a:p>
          <a:p>
            <a:endParaRPr lang="en-GB" dirty="0" smtClean="0"/>
          </a:p>
          <a:p>
            <a:r>
              <a:rPr lang="en-GB" sz="3200" b="1" i="1" u="sng" dirty="0" smtClean="0"/>
              <a:t>Selective Attention</a:t>
            </a:r>
          </a:p>
          <a:p>
            <a:pPr lvl="1"/>
            <a:r>
              <a:rPr lang="en-GB" sz="3200" b="1" i="1" dirty="0" smtClean="0"/>
              <a:t>Ability to select </a:t>
            </a:r>
            <a:r>
              <a:rPr lang="en-GB" sz="3200" b="1" i="1" u="sng" dirty="0" smtClean="0"/>
              <a:t>relevant</a:t>
            </a:r>
            <a:r>
              <a:rPr lang="en-GB" sz="3200" b="1" i="1" dirty="0" smtClean="0"/>
              <a:t> information from </a:t>
            </a:r>
            <a:r>
              <a:rPr lang="en-GB" sz="3200" b="1" i="1" u="sng" dirty="0" smtClean="0"/>
              <a:t>irrelevant</a:t>
            </a:r>
            <a:r>
              <a:rPr lang="en-GB" sz="3200" b="1" i="1" dirty="0" smtClean="0"/>
              <a:t> information</a:t>
            </a:r>
          </a:p>
          <a:p>
            <a:pPr lvl="1"/>
            <a:r>
              <a:rPr lang="en-GB" sz="3200" b="1" i="1" dirty="0" smtClean="0"/>
              <a:t>Concentrate on relevant information</a:t>
            </a:r>
          </a:p>
          <a:p>
            <a:pPr lvl="1"/>
            <a:r>
              <a:rPr lang="en-GB" sz="3200" b="1" i="1" dirty="0" smtClean="0"/>
              <a:t>Prevents overload of information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5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Amount of information presented to you will depend on </a:t>
            </a:r>
            <a:r>
              <a:rPr lang="en-GB" b="1" i="1" dirty="0" smtClean="0"/>
              <a:t>experience of skill</a:t>
            </a:r>
          </a:p>
          <a:p>
            <a:endParaRPr lang="en-GB" dirty="0" smtClean="0"/>
          </a:p>
          <a:p>
            <a:r>
              <a:rPr lang="en-GB" dirty="0" smtClean="0"/>
              <a:t>If new/ beginner- lots of information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= overload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experienced- you automatically filter out the irrelevant stuff</a:t>
            </a:r>
          </a:p>
          <a:p>
            <a:endParaRPr lang="en-GB" dirty="0"/>
          </a:p>
          <a:p>
            <a:r>
              <a:rPr lang="en-GB" dirty="0" smtClean="0"/>
              <a:t>We focus on just a few of the millions of stimuli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956226" cy="195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61" y="4725144"/>
            <a:ext cx="1506203" cy="13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GB" b="1" u="sng" dirty="0" smtClean="0"/>
              <a:t>Experienced cricketer</a:t>
            </a:r>
          </a:p>
          <a:p>
            <a:r>
              <a:rPr lang="en-GB" dirty="0" smtClean="0"/>
              <a:t>Ignores majority of information and concentrates on flight of ball automatically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Detects relevant stimuli quicker without thinking= improved stimulus identification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07" y="4437112"/>
            <a:ext cx="3137148" cy="19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/>
          <a:lstStyle/>
          <a:p>
            <a:r>
              <a:rPr lang="en-GB" b="1" u="sng" dirty="0" smtClean="0"/>
              <a:t>Novice Cricketer</a:t>
            </a:r>
          </a:p>
          <a:p>
            <a:r>
              <a:rPr lang="en-GB" dirty="0" smtClean="0"/>
              <a:t>Taking in lots of irrelevant stimuli</a:t>
            </a:r>
          </a:p>
          <a:p>
            <a:r>
              <a:rPr lang="en-GB" dirty="0" smtClean="0"/>
              <a:t>Bowlers action, noise from crowd, feeling of bat in hand before thinking about the flight of the ball.</a:t>
            </a:r>
          </a:p>
          <a:p>
            <a:r>
              <a:rPr lang="en-GB" dirty="0" smtClean="0"/>
              <a:t>Slow process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Selective Attention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4828"/>
            <a:ext cx="3855343" cy="231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en-GB" dirty="0" smtClean="0"/>
              <a:t>In pairs brainstorm a few ideas of how you as a coach may improve selective attention in your sport.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What can we do to improve out selective attention?</a:t>
            </a:r>
            <a:endParaRPr lang="en-GB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255615" cy="30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Increase the </a:t>
            </a:r>
            <a:r>
              <a:rPr lang="en-GB" sz="2800" b="1" dirty="0" smtClean="0">
                <a:solidFill>
                  <a:srgbClr val="FF0000"/>
                </a:solidFill>
              </a:rPr>
              <a:t>intensity</a:t>
            </a:r>
            <a:r>
              <a:rPr lang="en-GB" sz="2800" dirty="0" smtClean="0"/>
              <a:t> of the stimulus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Motivate the performer- correct arousal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Refer to past experiences (transfer)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Cue identification- direct them to a cue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Learn to ignore irrelevant stimuli (practise with distractions)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Make the stimulus meaningful/ unique (wave goodbye to basketball)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Improving Selective Attention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23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600" b="1" dirty="0" smtClean="0"/>
              <a:t>Is it better to play well and lose than it is to play badly and win?</a:t>
            </a:r>
            <a:endParaRPr lang="en-GB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04" y="548680"/>
            <a:ext cx="2476191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endParaRPr lang="en-GB" sz="1800" dirty="0" smtClean="0"/>
          </a:p>
          <a:p>
            <a:r>
              <a:rPr lang="en-GB" sz="1800" dirty="0" smtClean="0"/>
              <a:t>Selective </a:t>
            </a:r>
            <a:r>
              <a:rPr lang="en-GB" sz="1800" dirty="0"/>
              <a:t>attention is an important part of the information processing system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r>
              <a:rPr lang="en-GB" sz="1800" dirty="0" smtClean="0"/>
              <a:t>Use </a:t>
            </a:r>
            <a:r>
              <a:rPr lang="en-GB" sz="1800" b="1" dirty="0"/>
              <a:t>figure 1</a:t>
            </a:r>
            <a:r>
              <a:rPr lang="en-GB" sz="1800" dirty="0"/>
              <a:t> to identify where selective attention occurs and explain how it aids </a:t>
            </a:r>
            <a:r>
              <a:rPr lang="en-GB" sz="1800" dirty="0" smtClean="0"/>
              <a:t>performance (3)</a:t>
            </a:r>
            <a:endParaRPr lang="en-GB" sz="1800" dirty="0"/>
          </a:p>
          <a:p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IP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18547" r="20778" b="42662"/>
          <a:stretch>
            <a:fillRect/>
          </a:stretch>
        </p:blipFill>
        <p:spPr bwMode="auto">
          <a:xfrm>
            <a:off x="2627784" y="332656"/>
            <a:ext cx="355776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Using </a:t>
            </a:r>
            <a:r>
              <a:rPr lang="en-GB" b="1" dirty="0"/>
              <a:t>Figure 4, </a:t>
            </a:r>
            <a:r>
              <a:rPr lang="en-GB" dirty="0"/>
              <a:t>identify where </a:t>
            </a:r>
            <a:r>
              <a:rPr lang="en-GB" i="1" dirty="0"/>
              <a:t>selective attention </a:t>
            </a:r>
            <a:r>
              <a:rPr lang="en-GB" dirty="0"/>
              <a:t>occurs </a:t>
            </a:r>
            <a:r>
              <a:rPr lang="en-GB" b="1" dirty="0"/>
              <a:t>and </a:t>
            </a:r>
            <a:r>
              <a:rPr lang="en-GB" dirty="0"/>
              <a:t>explain how it aids performance. </a:t>
            </a:r>
            <a:r>
              <a:rPr lang="en-GB" dirty="0" smtClean="0"/>
              <a:t>(3)</a:t>
            </a:r>
            <a:endParaRPr lang="en-GB" dirty="0"/>
          </a:p>
          <a:p>
            <a:r>
              <a:rPr lang="en-GB" i="1" dirty="0"/>
              <a:t> </a:t>
            </a:r>
            <a:endParaRPr lang="en-GB" dirty="0"/>
          </a:p>
          <a:p>
            <a:r>
              <a:rPr lang="en-GB" dirty="0"/>
              <a:t>How can a coach improve a performer’s selective attention? 	</a:t>
            </a:r>
            <a:r>
              <a:rPr lang="en-GB" dirty="0" smtClean="0"/>
              <a:t>(3)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2800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 </a:t>
            </a:r>
            <a:r>
              <a:rPr lang="en-GB" b="1" dirty="0"/>
              <a:t>figure 1 </a:t>
            </a:r>
            <a:r>
              <a:rPr lang="en-GB" dirty="0"/>
              <a:t>to explain the functions of </a:t>
            </a:r>
            <a:r>
              <a:rPr lang="en-GB" dirty="0" smtClean="0"/>
              <a:t>the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                                 Perceptual mechanism  (3)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IP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18547" r="20778" b="42662"/>
          <a:stretch>
            <a:fillRect/>
          </a:stretch>
        </p:blipFill>
        <p:spPr bwMode="auto">
          <a:xfrm>
            <a:off x="2627784" y="332656"/>
            <a:ext cx="355776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5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i="1" u="sng" dirty="0" smtClean="0"/>
              <a:t>Perceptual </a:t>
            </a:r>
            <a:r>
              <a:rPr lang="en-GB" b="1" i="1" u="sng" dirty="0"/>
              <a:t>Mechanism</a:t>
            </a:r>
            <a:endParaRPr lang="en-GB" dirty="0"/>
          </a:p>
          <a:p>
            <a:pPr lvl="0"/>
            <a:r>
              <a:rPr lang="en-GB" b="1" i="1" dirty="0"/>
              <a:t>Information/stimulus is received </a:t>
            </a:r>
            <a:r>
              <a:rPr lang="en-GB" b="1" i="1" dirty="0" smtClean="0"/>
              <a:t>from/display</a:t>
            </a:r>
            <a:endParaRPr lang="en-GB" dirty="0"/>
          </a:p>
          <a:p>
            <a:r>
              <a:rPr lang="en-GB" b="1" i="1" dirty="0" smtClean="0"/>
              <a:t>By </a:t>
            </a:r>
            <a:r>
              <a:rPr lang="en-GB" b="1" i="1" dirty="0"/>
              <a:t>the sensory organs;</a:t>
            </a:r>
            <a:endParaRPr lang="en-GB" dirty="0"/>
          </a:p>
          <a:p>
            <a:r>
              <a:rPr lang="en-GB" b="1" i="1" dirty="0" smtClean="0"/>
              <a:t>Discriminates </a:t>
            </a:r>
            <a:r>
              <a:rPr lang="en-GB" b="1" i="1" dirty="0"/>
              <a:t>information/selective attention/filters out of information;</a:t>
            </a:r>
            <a:endParaRPr lang="en-GB" dirty="0"/>
          </a:p>
          <a:p>
            <a:pPr lvl="0"/>
            <a:r>
              <a:rPr lang="en-GB" b="1" i="1" dirty="0"/>
              <a:t>Coding of important information/interpretation of data/identify the stimulus/making sense of the information/realise the importance/</a:t>
            </a:r>
            <a:r>
              <a:rPr lang="en-GB" b="1" i="1" dirty="0" err="1"/>
              <a:t>equiv</a:t>
            </a:r>
            <a:r>
              <a:rPr lang="en-GB" b="1" i="1" dirty="0"/>
              <a:t>;</a:t>
            </a:r>
            <a:endParaRPr lang="en-GB" dirty="0"/>
          </a:p>
          <a:p>
            <a:pPr lvl="0"/>
            <a:r>
              <a:rPr lang="en-GB" b="1" i="1" dirty="0"/>
              <a:t>Pass information into </a:t>
            </a:r>
            <a:r>
              <a:rPr lang="en-GB" b="1" i="1" dirty="0" err="1"/>
              <a:t>translatory</a:t>
            </a:r>
            <a:r>
              <a:rPr lang="en-GB" b="1" i="1" dirty="0"/>
              <a:t> mechanism                         3 marks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Answer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7967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1) Draw a basic model of information processing</a:t>
            </a:r>
            <a:endParaRPr lang="en-GB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3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2) Define the term ‘display’</a:t>
            </a:r>
            <a:endParaRPr lang="en-GB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3) Explain the term     					‘perception’</a:t>
            </a:r>
            <a:endParaRPr lang="en-GB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smtClean="0"/>
              <a:t>4) Name four senses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5) What type of information do we get from the external environment?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6) What type of information do we get from the internal environment?</a:t>
            </a:r>
          </a:p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7) During perception, identification of stimulus occurs.  This involves three elements</a:t>
            </a:r>
          </a:p>
          <a:p>
            <a:pPr marL="0" indent="0">
              <a:buNone/>
            </a:pPr>
            <a:r>
              <a:rPr lang="en-GB" sz="4000" dirty="0" smtClean="0"/>
              <a:t>		What are they?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http://www.youtube.com/watch?v=HbjvIdGFGIQ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`12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H/ </a:t>
            </a:r>
            <a:r>
              <a:rPr lang="en-GB" b="1" u="sng" smtClean="0"/>
              <a:t>W questions &amp; TASK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780611" cy="29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461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Information Processing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`12   H/ W questions &amp; TASK  </vt:lpstr>
      <vt:lpstr>Selective Attention </vt:lpstr>
      <vt:lpstr>Selective Attention</vt:lpstr>
      <vt:lpstr>Selective Attention </vt:lpstr>
      <vt:lpstr>Selective Attention </vt:lpstr>
      <vt:lpstr>Selective Attention </vt:lpstr>
      <vt:lpstr>Selective Attention </vt:lpstr>
      <vt:lpstr>Selective Attention </vt:lpstr>
      <vt:lpstr>Selective Attention </vt:lpstr>
      <vt:lpstr>What can we do to improve out selective attention?</vt:lpstr>
      <vt:lpstr>Improving Selective Attention</vt:lpstr>
      <vt:lpstr>PowerPoint Presentation</vt:lpstr>
      <vt:lpstr>PowerPoint Presentation</vt:lpstr>
      <vt:lpstr>PowerPoint Presentation</vt:lpstr>
      <vt:lpstr>Answer 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Processing</dc:title>
  <dc:creator>Nicola Wilkins</dc:creator>
  <cp:lastModifiedBy>Nicola Wilkins</cp:lastModifiedBy>
  <cp:revision>16</cp:revision>
  <dcterms:created xsi:type="dcterms:W3CDTF">2013-11-19T13:52:48Z</dcterms:created>
  <dcterms:modified xsi:type="dcterms:W3CDTF">2013-11-21T08:31:22Z</dcterms:modified>
</cp:coreProperties>
</file>