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2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70CF4-BEFA-413C-8915-F67F557AA448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DBE66-FB60-4AE9-901C-DD0952C4EE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05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C26139D-3359-4E12-83CB-91F8C228D713}" type="datetimeFigureOut">
              <a:rPr lang="en-GB" smtClean="0"/>
              <a:t>20/03/2014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1CA1F8-E848-44D0-8894-753C93C5424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Schema Theory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Implications of schema on the way we teach skills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Vary practise conditions by changing initial conditions</a:t>
            </a:r>
          </a:p>
          <a:p>
            <a:r>
              <a:rPr lang="en-GB" dirty="0" smtClean="0"/>
              <a:t>I.e. team mates in different places/ opposition</a:t>
            </a:r>
          </a:p>
          <a:p>
            <a:r>
              <a:rPr lang="en-GB" dirty="0" smtClean="0"/>
              <a:t>Realistic practise</a:t>
            </a:r>
          </a:p>
          <a:p>
            <a:r>
              <a:rPr lang="en-GB" dirty="0" smtClean="0"/>
              <a:t>Build up set of response specifications/ movement requirements</a:t>
            </a:r>
          </a:p>
          <a:p>
            <a:r>
              <a:rPr lang="en-GB" dirty="0" smtClean="0"/>
              <a:t>Develop as many schema as possible </a:t>
            </a:r>
          </a:p>
          <a:p>
            <a:r>
              <a:rPr lang="en-GB" dirty="0" smtClean="0"/>
              <a:t>Frequent feedback</a:t>
            </a:r>
          </a:p>
          <a:p>
            <a:r>
              <a:rPr lang="en-GB" dirty="0" smtClean="0"/>
              <a:t>Teach simple skills before sport specific skills</a:t>
            </a:r>
          </a:p>
          <a:p>
            <a:r>
              <a:rPr lang="en-GB" smtClean="0"/>
              <a:t>Challenging </a:t>
            </a:r>
            <a:r>
              <a:rPr lang="en-GB" dirty="0" smtClean="0"/>
              <a:t>and progressive tasks</a:t>
            </a:r>
          </a:p>
        </p:txBody>
      </p:sp>
    </p:spTree>
    <p:extLst>
      <p:ext uri="{BB962C8B-B14F-4D97-AF65-F5344CB8AC3E}">
        <p14:creationId xmlns:p14="http://schemas.microsoft.com/office/powerpoint/2010/main" val="17341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Schema Theory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want to develop a skill, if we understand schema theory it can reduce the time taken to reinforce the skill/ learn it</a:t>
            </a:r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M</a:t>
            </a:r>
            <a:r>
              <a:rPr lang="en-GB" dirty="0" smtClean="0"/>
              <a:t>otor programme theory- criticism is that all movement are pre planned and stored in our long term memory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28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Schema Theory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Rather than using </a:t>
            </a:r>
            <a:r>
              <a:rPr lang="en-GB" b="1" i="1" dirty="0" smtClean="0"/>
              <a:t>memory</a:t>
            </a:r>
            <a:r>
              <a:rPr lang="en-GB" dirty="0" smtClean="0"/>
              <a:t> and </a:t>
            </a:r>
            <a:r>
              <a:rPr lang="en-GB" b="1" i="1" dirty="0" smtClean="0"/>
              <a:t>perceptual traces</a:t>
            </a:r>
            <a:r>
              <a:rPr lang="en-GB" dirty="0" smtClean="0"/>
              <a:t> to initiate movement..</a:t>
            </a:r>
          </a:p>
          <a:p>
            <a:r>
              <a:rPr lang="en-GB" dirty="0" smtClean="0"/>
              <a:t>We store generalised series of movement patterns and adapt them to the current environment. </a:t>
            </a:r>
          </a:p>
          <a:p>
            <a:r>
              <a:rPr lang="en-GB" dirty="0" smtClean="0"/>
              <a:t>We want to learn new skill recall motor programme and alter it.</a:t>
            </a:r>
          </a:p>
          <a:p>
            <a:r>
              <a:rPr lang="en-GB" dirty="0" smtClean="0"/>
              <a:t>Modify running, jumping, throwing and catching- refined skill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6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4800" b="1" dirty="0" smtClean="0"/>
              <a:t>Schema…..</a:t>
            </a:r>
          </a:p>
          <a:p>
            <a:pPr marL="0" indent="0" algn="ctr">
              <a:buNone/>
            </a:pPr>
            <a:r>
              <a:rPr lang="en-GB" sz="4000" i="1" dirty="0" smtClean="0"/>
              <a:t>Set of rules/ relationships to help us make decisions about movement patterns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570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400" b="1" u="sng" dirty="0" smtClean="0"/>
              <a:t>Schemas are initiated and evaluated by 2 processes….</a:t>
            </a:r>
            <a:br>
              <a:rPr lang="en-GB" sz="1400" b="1" u="sng" dirty="0" smtClean="0"/>
            </a:br>
            <a:endParaRPr lang="en-GB" sz="1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Recall Schema</a:t>
            </a:r>
            <a:r>
              <a:rPr lang="en-GB" dirty="0" smtClean="0"/>
              <a:t>- Starts movement </a:t>
            </a:r>
          </a:p>
          <a:p>
            <a:pPr lvl="1"/>
            <a:r>
              <a:rPr lang="en-GB" sz="2800" b="1" dirty="0" smtClean="0">
                <a:solidFill>
                  <a:srgbClr val="7030A0"/>
                </a:solidFill>
              </a:rPr>
              <a:t>Initial-</a:t>
            </a:r>
            <a:r>
              <a:rPr lang="en-GB" sz="2800" dirty="0" smtClean="0"/>
              <a:t> What's going on</a:t>
            </a:r>
          </a:p>
          <a:p>
            <a:pPr lvl="1"/>
            <a:r>
              <a:rPr lang="en-GB" sz="2800" b="1" dirty="0" smtClean="0">
                <a:solidFill>
                  <a:srgbClr val="7030A0"/>
                </a:solidFill>
              </a:rPr>
              <a:t>Response</a:t>
            </a:r>
            <a:r>
              <a:rPr lang="en-GB" sz="2800" dirty="0" smtClean="0"/>
              <a:t>- What's needed 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Recognition Schema</a:t>
            </a:r>
            <a:r>
              <a:rPr lang="en-GB" dirty="0" smtClean="0"/>
              <a:t> - </a:t>
            </a:r>
            <a:r>
              <a:rPr lang="en-GB" dirty="0"/>
              <a:t>C</a:t>
            </a:r>
            <a:r>
              <a:rPr lang="en-GB" dirty="0" smtClean="0"/>
              <a:t>ontrols and evaluates movement </a:t>
            </a:r>
          </a:p>
          <a:p>
            <a:pPr lvl="1"/>
            <a:r>
              <a:rPr lang="en-GB" sz="2800" b="1" dirty="0" smtClean="0">
                <a:solidFill>
                  <a:srgbClr val="7030A0"/>
                </a:solidFill>
              </a:rPr>
              <a:t>Sensory consequences- </a:t>
            </a:r>
            <a:r>
              <a:rPr lang="en-GB" sz="2800" dirty="0" smtClean="0"/>
              <a:t>How did it feel</a:t>
            </a:r>
          </a:p>
          <a:p>
            <a:pPr lvl="1"/>
            <a:r>
              <a:rPr lang="en-GB" sz="2800" b="1" dirty="0" smtClean="0">
                <a:solidFill>
                  <a:srgbClr val="7030A0"/>
                </a:solidFill>
              </a:rPr>
              <a:t>Response Outcomes </a:t>
            </a:r>
            <a:r>
              <a:rPr lang="en-GB" sz="2800" dirty="0" smtClean="0"/>
              <a:t>-What happened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0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u="sng" dirty="0" smtClean="0"/>
              <a:t>Various sources of information used to modify behaviour </a:t>
            </a:r>
            <a:endParaRPr lang="en-GB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RECALL</a:t>
            </a:r>
          </a:p>
          <a:p>
            <a:r>
              <a:rPr lang="en-GB" dirty="0" smtClean="0"/>
              <a:t>Prior to performance</a:t>
            </a:r>
          </a:p>
          <a:p>
            <a:r>
              <a:rPr lang="en-GB" dirty="0" smtClean="0"/>
              <a:t>Initiates movement</a:t>
            </a:r>
          </a:p>
          <a:p>
            <a:r>
              <a:rPr lang="en-GB" b="1" u="sng" dirty="0" smtClean="0">
                <a:solidFill>
                  <a:srgbClr val="7030A0"/>
                </a:solidFill>
              </a:rPr>
              <a:t>Knowledge of initial conditions</a:t>
            </a:r>
          </a:p>
          <a:p>
            <a:r>
              <a:rPr lang="en-GB" dirty="0" smtClean="0"/>
              <a:t>What can you see hear feel?</a:t>
            </a:r>
          </a:p>
          <a:p>
            <a:r>
              <a:rPr lang="en-GB" b="1" u="sng" dirty="0" smtClean="0">
                <a:solidFill>
                  <a:srgbClr val="7030A0"/>
                </a:solidFill>
              </a:rPr>
              <a:t>Knowledge of Response Specifications</a:t>
            </a:r>
          </a:p>
          <a:p>
            <a:r>
              <a:rPr lang="en-GB" dirty="0" smtClean="0"/>
              <a:t>What is expected/ what should I do?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2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u="sng" dirty="0" smtClean="0"/>
              <a:t>Various sources of information used to modify behaviour 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RECOGNITION</a:t>
            </a:r>
          </a:p>
          <a:p>
            <a:r>
              <a:rPr lang="en-GB" dirty="0" smtClean="0"/>
              <a:t>Following/ during movement/action</a:t>
            </a:r>
          </a:p>
          <a:p>
            <a:r>
              <a:rPr lang="en-GB" b="1" u="sng" dirty="0" smtClean="0">
                <a:solidFill>
                  <a:srgbClr val="7030A0"/>
                </a:solidFill>
              </a:rPr>
              <a:t>Sensory consequences </a:t>
            </a:r>
          </a:p>
          <a:p>
            <a:r>
              <a:rPr lang="en-GB" dirty="0" smtClean="0"/>
              <a:t>Feedback info concerning performance- intrinsic/ kinaesthetic how it felt</a:t>
            </a:r>
          </a:p>
          <a:p>
            <a:r>
              <a:rPr lang="en-GB" b="1" u="sng" dirty="0" smtClean="0">
                <a:solidFill>
                  <a:srgbClr val="7030A0"/>
                </a:solidFill>
              </a:rPr>
              <a:t>Response Outcome</a:t>
            </a:r>
          </a:p>
          <a:p>
            <a:r>
              <a:rPr lang="en-GB" dirty="0" smtClean="0"/>
              <a:t>Comparison of actual and intended outcome/ knowledge of results/ what happened?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40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David Beckham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Wide range of schema for free kicks</a:t>
            </a:r>
          </a:p>
          <a:p>
            <a:r>
              <a:rPr lang="en-GB" dirty="0" smtClean="0"/>
              <a:t>Faced with a free kick, assesses the situation and selects the type of shot he s to use to avoid the GK and defenders</a:t>
            </a:r>
          </a:p>
          <a:p>
            <a:r>
              <a:rPr lang="en-GB" b="1" dirty="0" smtClean="0"/>
              <a:t>Recall Schema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621981"/>
            <a:ext cx="4441676" cy="2487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810293"/>
            <a:ext cx="3271607" cy="211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226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David Beckham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fact that he has build up a wide range of schema for the skill allows him to take the free kick form a variety of locations.</a:t>
            </a:r>
          </a:p>
          <a:p>
            <a:r>
              <a:rPr lang="en-GB" dirty="0" smtClean="0"/>
              <a:t>Controls the execution of the shot and assesses its outcome, retaining any information that may be useful in the future if faced with a similar situation </a:t>
            </a:r>
          </a:p>
          <a:p>
            <a:r>
              <a:rPr lang="en-GB" b="1" dirty="0" smtClean="0"/>
              <a:t>Recognition Schema </a:t>
            </a:r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37112"/>
            <a:ext cx="2979812" cy="215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4437112"/>
            <a:ext cx="250507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822150"/>
            <a:ext cx="28098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194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128</TotalTime>
  <Words>381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Schema Theory </vt:lpstr>
      <vt:lpstr>Schema Theory </vt:lpstr>
      <vt:lpstr>Schema Theory </vt:lpstr>
      <vt:lpstr>PowerPoint Presentation</vt:lpstr>
      <vt:lpstr>Schemas are initiated and evaluated by 2 processes…. </vt:lpstr>
      <vt:lpstr>Various sources of information used to modify behaviour </vt:lpstr>
      <vt:lpstr>Various sources of information used to modify behaviour </vt:lpstr>
      <vt:lpstr>David Beckham</vt:lpstr>
      <vt:lpstr>David Beckham</vt:lpstr>
      <vt:lpstr>Implications of schema on the way we teach skills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Wilkins</dc:creator>
  <cp:lastModifiedBy>Nicola Wilkins</cp:lastModifiedBy>
  <cp:revision>8</cp:revision>
  <cp:lastPrinted>2014-03-20T08:01:00Z</cp:lastPrinted>
  <dcterms:created xsi:type="dcterms:W3CDTF">2014-03-19T20:10:39Z</dcterms:created>
  <dcterms:modified xsi:type="dcterms:W3CDTF">2014-03-20T09:40:37Z</dcterms:modified>
</cp:coreProperties>
</file>