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90DA1A-C9FB-413C-91B8-F960DD32E75B}" type="datetimeFigureOut">
              <a:rPr lang="en-GB" smtClean="0"/>
              <a:t>15/04/2014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0BED22-1A0B-414F-8578-24483CDF5F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DA1A-C9FB-413C-91B8-F960DD32E75B}" type="datetimeFigureOut">
              <a:rPr lang="en-GB" smtClean="0"/>
              <a:t>15/04/2014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BED22-1A0B-414F-8578-24483CDF5F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DA1A-C9FB-413C-91B8-F960DD32E75B}" type="datetimeFigureOut">
              <a:rPr lang="en-GB" smtClean="0"/>
              <a:t>15/04/2014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BED22-1A0B-414F-8578-24483CDF5F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DA1A-C9FB-413C-91B8-F960DD32E75B}" type="datetimeFigureOut">
              <a:rPr lang="en-GB" smtClean="0"/>
              <a:t>15/04/2014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BED22-1A0B-414F-8578-24483CDF5F7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DA1A-C9FB-413C-91B8-F960DD32E75B}" type="datetimeFigureOut">
              <a:rPr lang="en-GB" smtClean="0"/>
              <a:t>15/04/2014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BED22-1A0B-414F-8578-24483CDF5F7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DA1A-C9FB-413C-91B8-F960DD32E75B}" type="datetimeFigureOut">
              <a:rPr lang="en-GB" smtClean="0"/>
              <a:t>15/04/2014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BED22-1A0B-414F-8578-24483CDF5F7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DA1A-C9FB-413C-91B8-F960DD32E75B}" type="datetimeFigureOut">
              <a:rPr lang="en-GB" smtClean="0"/>
              <a:t>15/04/2014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BED22-1A0B-414F-8578-24483CDF5F7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DA1A-C9FB-413C-91B8-F960DD32E75B}" type="datetimeFigureOut">
              <a:rPr lang="en-GB" smtClean="0"/>
              <a:t>15/04/2014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BED22-1A0B-414F-8578-24483CDF5F7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DA1A-C9FB-413C-91B8-F960DD32E75B}" type="datetimeFigureOut">
              <a:rPr lang="en-GB" smtClean="0"/>
              <a:t>15/04/2014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BED22-1A0B-414F-8578-24483CDF5F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90DA1A-C9FB-413C-91B8-F960DD32E75B}" type="datetimeFigureOut">
              <a:rPr lang="en-GB" smtClean="0"/>
              <a:t>15/04/2014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0BED22-1A0B-414F-8578-24483CDF5F7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90DA1A-C9FB-413C-91B8-F960DD32E75B}" type="datetimeFigureOut">
              <a:rPr lang="en-GB" smtClean="0"/>
              <a:t>15/04/2014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0BED22-1A0B-414F-8578-24483CDF5F7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90DA1A-C9FB-413C-91B8-F960DD32E75B}" type="datetimeFigureOut">
              <a:rPr lang="en-GB" smtClean="0"/>
              <a:t>15/04/2014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0BED22-1A0B-414F-8578-24483CDF5F7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/>
              <a:t>Reaction Time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29146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33849"/>
            <a:ext cx="15525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87" y="3787763"/>
            <a:ext cx="1804789" cy="216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8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9" y="105401"/>
            <a:ext cx="9028601" cy="677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7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 smtClean="0"/>
              <a:t>?</a:t>
            </a:r>
            <a:endParaRPr lang="en-GB" sz="8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What affects Reaction Time?</a:t>
            </a:r>
            <a:endParaRPr lang="en-GB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366721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5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Age</a:t>
            </a:r>
          </a:p>
          <a:p>
            <a:r>
              <a:rPr lang="en-GB" dirty="0" smtClean="0"/>
              <a:t>Gender</a:t>
            </a:r>
          </a:p>
          <a:p>
            <a:r>
              <a:rPr lang="en-GB" dirty="0" smtClean="0"/>
              <a:t>Fatigue</a:t>
            </a:r>
          </a:p>
          <a:p>
            <a:r>
              <a:rPr lang="en-GB" dirty="0" smtClean="0"/>
              <a:t>Intensity of stimulus</a:t>
            </a:r>
          </a:p>
          <a:p>
            <a:r>
              <a:rPr lang="en-GB" dirty="0" smtClean="0"/>
              <a:t>Probability of stimulus occurring- if expected reduced element of doubt i.e. same shot</a:t>
            </a:r>
          </a:p>
          <a:p>
            <a:r>
              <a:rPr lang="en-GB" dirty="0" smtClean="0"/>
              <a:t>Presence of a warning signal- call or gesture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What affects Reaction Time?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645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193"/>
            <a:ext cx="8964488" cy="673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6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34" y="16977"/>
            <a:ext cx="8892480" cy="667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467971" cy="479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7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 smtClean="0"/>
              <a:t>?</a:t>
            </a:r>
            <a:endParaRPr lang="en-GB" sz="6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What can players do to improve their reaction time?</a:t>
            </a:r>
            <a:endParaRPr lang="en-GB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08029"/>
            <a:ext cx="4020589" cy="299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2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Concentrate on a cue/ selective attention</a:t>
            </a:r>
          </a:p>
          <a:p>
            <a:r>
              <a:rPr lang="en-GB" dirty="0" smtClean="0"/>
              <a:t>Relevant practise</a:t>
            </a:r>
          </a:p>
          <a:p>
            <a:r>
              <a:rPr lang="en-GB" dirty="0" smtClean="0"/>
              <a:t>Optimum arousal level</a:t>
            </a:r>
          </a:p>
          <a:p>
            <a:r>
              <a:rPr lang="en-GB" dirty="0" smtClean="0"/>
              <a:t>Anticipation</a:t>
            </a:r>
          </a:p>
          <a:p>
            <a:r>
              <a:rPr lang="en-GB" dirty="0" smtClean="0"/>
              <a:t>Mental rehearsal</a:t>
            </a:r>
          </a:p>
          <a:p>
            <a:r>
              <a:rPr lang="en-GB" dirty="0" smtClean="0"/>
              <a:t>Improve movement time</a:t>
            </a:r>
          </a:p>
          <a:p>
            <a:r>
              <a:rPr lang="en-GB" dirty="0" smtClean="0"/>
              <a:t>Increase intensity of stimulus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What can players do to improve their reaction time?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3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R</a:t>
            </a:r>
            <a:r>
              <a:rPr lang="en-GB" dirty="0" smtClean="0"/>
              <a:t>eaction </a:t>
            </a:r>
            <a:r>
              <a:rPr lang="en-GB" dirty="0"/>
              <a:t>time is far more common in team games than simple reaction time. 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Explain </a:t>
            </a:r>
            <a:r>
              <a:rPr lang="en-GB" dirty="0"/>
              <a:t>this statement. </a:t>
            </a:r>
            <a:r>
              <a:rPr lang="en-GB" i="1" dirty="0"/>
              <a:t>(2 marks)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Question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1278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A. Choice Reaction Time – numerous stimuli and/or responses and Simple Reaction Time – one stimulus and one possible response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B. Games – open skills need CRT mainly/predominate/many choices/ decisions/few SRT skills/moments </a:t>
            </a:r>
          </a:p>
          <a:p>
            <a:r>
              <a:rPr lang="en-GB" dirty="0"/>
              <a:t>	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Answer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6498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6" y="153019"/>
            <a:ext cx="8930643" cy="670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8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Performing a skill involves ‘movement time’, ‘response time’ and ‘reaction time’. </a:t>
            </a: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What is </a:t>
            </a:r>
            <a:r>
              <a:rPr lang="en-GB" dirty="0"/>
              <a:t>the relationship between these three time phases?</a:t>
            </a:r>
          </a:p>
          <a:p>
            <a:pPr marL="0" indent="0" algn="r">
              <a:buNone/>
            </a:pPr>
            <a:r>
              <a:rPr lang="en-GB" i="1" dirty="0" smtClean="0"/>
              <a:t>(</a:t>
            </a:r>
            <a:r>
              <a:rPr lang="en-GB" i="1" dirty="0"/>
              <a:t>1 mark)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Question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8580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Response time = reaction time + movement time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Answer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9165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What can games players do to improve their response time? (3 marks)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Question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4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Concentrate on a cue/ selective attention</a:t>
            </a:r>
          </a:p>
          <a:p>
            <a:r>
              <a:rPr lang="en-GB" dirty="0"/>
              <a:t>Relevant practise</a:t>
            </a:r>
          </a:p>
          <a:p>
            <a:r>
              <a:rPr lang="en-GB" dirty="0"/>
              <a:t>Optimum arousal level</a:t>
            </a:r>
          </a:p>
          <a:p>
            <a:r>
              <a:rPr lang="en-GB" dirty="0"/>
              <a:t>Anticipation</a:t>
            </a:r>
          </a:p>
          <a:p>
            <a:r>
              <a:rPr lang="en-GB" dirty="0"/>
              <a:t>Mental rehearsal</a:t>
            </a:r>
          </a:p>
          <a:p>
            <a:r>
              <a:rPr lang="en-GB" dirty="0"/>
              <a:t>Improve movement time</a:t>
            </a:r>
          </a:p>
          <a:p>
            <a:r>
              <a:rPr lang="en-GB" dirty="0"/>
              <a:t>Increase intensity of stimulus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Answer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0468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Memory helps us identify a stimulus, we now need to know how to make a decision and respond to the information that has been received. </a:t>
            </a:r>
          </a:p>
          <a:p>
            <a:pPr marL="0" indent="0" algn="ctr">
              <a:buNone/>
            </a:pPr>
            <a:r>
              <a:rPr lang="en-GB" b="1" u="sng" dirty="0" smtClean="0"/>
              <a:t>Response Selection Stage</a:t>
            </a:r>
          </a:p>
          <a:p>
            <a:r>
              <a:rPr lang="en-GB" dirty="0" smtClean="0"/>
              <a:t>Need to decide what movement to make</a:t>
            </a:r>
          </a:p>
          <a:p>
            <a:r>
              <a:rPr lang="en-GB" dirty="0" smtClean="0"/>
              <a:t>Ball coming towards me…should I catch it? if so how?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Until one stimulus has had a decision made about it another can not be acted upon 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b="1" i="1" dirty="0" smtClean="0"/>
              <a:t>Single channel hypothesis</a:t>
            </a:r>
          </a:p>
          <a:p>
            <a:pPr marL="0" indent="0" algn="ctr">
              <a:buNone/>
            </a:pPr>
            <a:endParaRPr lang="en-GB" b="1" i="1" dirty="0" smtClean="0"/>
          </a:p>
          <a:p>
            <a:r>
              <a:rPr lang="en-GB" dirty="0" smtClean="0"/>
              <a:t>Knowledge of a stimulus helps and decision making time can be improved.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Translation Process </a:t>
            </a:r>
            <a:endParaRPr lang="en-GB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57192"/>
            <a:ext cx="17526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9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Genetically determined </a:t>
            </a:r>
          </a:p>
          <a:p>
            <a:r>
              <a:rPr lang="en-GB" dirty="0" smtClean="0"/>
              <a:t>Influenced by the uncertainty of the stimulus to the performer i.e. knowledge </a:t>
            </a:r>
          </a:p>
          <a:p>
            <a:r>
              <a:rPr lang="en-GB" dirty="0" smtClean="0"/>
              <a:t>Are you familiar with the stimulus?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Reaction Time</a:t>
            </a:r>
            <a:endParaRPr lang="en-GB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96540"/>
            <a:ext cx="2743572" cy="193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0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748464" cy="65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4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GB" b="1" u="sng" dirty="0" smtClean="0"/>
              <a:t>Reaction Time- </a:t>
            </a:r>
            <a:r>
              <a:rPr lang="en-GB" dirty="0"/>
              <a:t>T</a:t>
            </a:r>
            <a:r>
              <a:rPr lang="en-GB" dirty="0" smtClean="0"/>
              <a:t>ime take to make a decision</a:t>
            </a:r>
          </a:p>
          <a:p>
            <a:endParaRPr lang="en-GB" dirty="0" smtClean="0"/>
          </a:p>
          <a:p>
            <a:r>
              <a:rPr lang="en-GB" b="1" u="sng" dirty="0" smtClean="0"/>
              <a:t>Movement Time </a:t>
            </a:r>
            <a:r>
              <a:rPr lang="en-GB" dirty="0" smtClean="0"/>
              <a:t>– </a:t>
            </a:r>
            <a:r>
              <a:rPr lang="en-GB" dirty="0"/>
              <a:t>T</a:t>
            </a:r>
            <a:r>
              <a:rPr lang="en-GB" dirty="0" smtClean="0"/>
              <a:t>ime from when movement is initiated to the point when the movement is complete</a:t>
            </a:r>
          </a:p>
          <a:p>
            <a:pPr marL="0" indent="0" algn="ctr">
              <a:buNone/>
            </a:pPr>
            <a:r>
              <a:rPr lang="en-GB" i="1" dirty="0" smtClean="0"/>
              <a:t>Determined by muscle fibre type, level of learning of motor programme involved.</a:t>
            </a:r>
          </a:p>
          <a:p>
            <a:pPr marL="0" indent="0" algn="ctr">
              <a:buNone/>
            </a:pPr>
            <a:r>
              <a:rPr lang="en-GB" i="1" dirty="0" smtClean="0"/>
              <a:t> </a:t>
            </a:r>
          </a:p>
          <a:p>
            <a:r>
              <a:rPr lang="en-GB" b="1" u="sng" dirty="0" smtClean="0"/>
              <a:t>Response Time- </a:t>
            </a:r>
            <a:r>
              <a:rPr lang="en-GB" dirty="0"/>
              <a:t>T</a:t>
            </a:r>
            <a:r>
              <a:rPr lang="en-GB" dirty="0" smtClean="0"/>
              <a:t>ime from stimulus being given to the end of the result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01208"/>
            <a:ext cx="19907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6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0"/>
            <a:ext cx="9247748" cy="694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8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800" dirty="0" smtClean="0"/>
              <a:t>Response </a:t>
            </a:r>
            <a:r>
              <a:rPr lang="en-GB" sz="4800" dirty="0"/>
              <a:t>T</a:t>
            </a:r>
            <a:r>
              <a:rPr lang="en-GB" sz="4800" dirty="0" smtClean="0"/>
              <a:t>ime= </a:t>
            </a:r>
          </a:p>
          <a:p>
            <a:pPr marL="0" indent="0" algn="ctr">
              <a:buNone/>
            </a:pPr>
            <a:r>
              <a:rPr lang="en-GB" sz="4800" dirty="0" smtClean="0"/>
              <a:t>Reaction time + movement time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50376"/>
            <a:ext cx="3176761" cy="233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0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391</Words>
  <Application>Microsoft Office PowerPoint</Application>
  <PresentationFormat>On-screen Show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Reaction Time</vt:lpstr>
      <vt:lpstr>PowerPoint Presentation</vt:lpstr>
      <vt:lpstr>PowerPoint Presentation</vt:lpstr>
      <vt:lpstr>Translation Process </vt:lpstr>
      <vt:lpstr>Reaction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affects Reaction Time?</vt:lpstr>
      <vt:lpstr>What affects Reaction Time?</vt:lpstr>
      <vt:lpstr>PowerPoint Presentation</vt:lpstr>
      <vt:lpstr>PowerPoint Presentation</vt:lpstr>
      <vt:lpstr>PowerPoint Presentation</vt:lpstr>
      <vt:lpstr>What can players do to improve their reaction time?</vt:lpstr>
      <vt:lpstr>What can players do to improve their reaction time?</vt:lpstr>
      <vt:lpstr>Question </vt:lpstr>
      <vt:lpstr>Answer </vt:lpstr>
      <vt:lpstr>Question</vt:lpstr>
      <vt:lpstr>Answer</vt:lpstr>
      <vt:lpstr>Question </vt:lpstr>
      <vt:lpstr>Answer </vt:lpstr>
    </vt:vector>
  </TitlesOfParts>
  <Company>Twynham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 Time</dc:title>
  <dc:creator>Nicola Wilkins</dc:creator>
  <cp:lastModifiedBy>Nicola Wilkins</cp:lastModifiedBy>
  <cp:revision>1</cp:revision>
  <dcterms:created xsi:type="dcterms:W3CDTF">2014-04-15T20:39:54Z</dcterms:created>
  <dcterms:modified xsi:type="dcterms:W3CDTF">2014-04-15T20:42:03Z</dcterms:modified>
</cp:coreProperties>
</file>