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2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7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5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4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0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A688-E506-4579-A33E-03CBC11D52FB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1450-B1D0-4E08-A15C-BEE437CA0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4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222" y="-1459989"/>
            <a:ext cx="9144000" cy="2387600"/>
          </a:xfrm>
        </p:spPr>
        <p:txBody>
          <a:bodyPr/>
          <a:lstStyle/>
          <a:p>
            <a:r>
              <a:rPr lang="en-GB" dirty="0" smtClean="0"/>
              <a:t>Reaction Time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8" y="724605"/>
            <a:ext cx="1552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31" y="147618"/>
            <a:ext cx="1804789" cy="216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89" y="392377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780" y="3923770"/>
            <a:ext cx="2543175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321" y="927610"/>
            <a:ext cx="6331187" cy="59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55766" y="5743973"/>
            <a:ext cx="366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Reaction time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3100" y="4009397"/>
            <a:ext cx="586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taken between stimulus being given to the end of the response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8255766" y="758417"/>
            <a:ext cx="1564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Response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264" y="4932727"/>
            <a:ext cx="612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time taken to start a single response to a single stimulus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5766" y="1793493"/>
            <a:ext cx="212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Simple reaction 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43099" y="5743973"/>
            <a:ext cx="6594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time taken to start a single response to a choice of different stimuli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69670" y="3002214"/>
            <a:ext cx="218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Choice reaction time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3100" y="2954669"/>
            <a:ext cx="5752900" cy="92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more choices there are, the slower the reaction time will be</a:t>
            </a:r>
          </a:p>
          <a:p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281467" y="4960620"/>
            <a:ext cx="366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Hick’s Law</a:t>
            </a:r>
          </a:p>
          <a:p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3100" y="1807609"/>
            <a:ext cx="550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taken from initiation of signal to completion of movement</a:t>
            </a:r>
          </a:p>
          <a:p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43100" y="884279"/>
            <a:ext cx="501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taken from the start of the movement to completion of the movement</a:t>
            </a:r>
          </a:p>
          <a:p>
            <a:endParaRPr lang="en-GB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8269670" y="3925544"/>
            <a:ext cx="169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Movement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7162" y="126251"/>
            <a:ext cx="40641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 up the definition to the key word.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7606" y="3916978"/>
            <a:ext cx="366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Reaction time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3100" y="4009397"/>
            <a:ext cx="586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taken between stimulus being given to the end of the response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8537606" y="1816690"/>
            <a:ext cx="1564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Response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264" y="4932727"/>
            <a:ext cx="612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time taken to start a single response to a single stimulus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7606" y="5117393"/>
            <a:ext cx="212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Simple reaction 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43099" y="5743973"/>
            <a:ext cx="6594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time taken to start a single response to a choice of different stimuli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37606" y="6205638"/>
            <a:ext cx="218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Choice reaction time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3100" y="2954669"/>
            <a:ext cx="5752900" cy="92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more choices there are, the slower the reaction time will be</a:t>
            </a:r>
          </a:p>
          <a:p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537606" y="2911009"/>
            <a:ext cx="366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Hick’s Law</a:t>
            </a:r>
          </a:p>
          <a:p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3100" y="1807609"/>
            <a:ext cx="550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taken from initiation of signal to completion of movement</a:t>
            </a:r>
          </a:p>
          <a:p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43100" y="884279"/>
            <a:ext cx="501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taken from the start of the movement to completion of the movement</a:t>
            </a:r>
          </a:p>
          <a:p>
            <a:endParaRPr lang="en-GB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8470152" y="954104"/>
            <a:ext cx="169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Movement time</a:t>
            </a:r>
          </a:p>
        </p:txBody>
      </p:sp>
    </p:spTree>
    <p:extLst>
      <p:ext uri="{BB962C8B-B14F-4D97-AF65-F5344CB8AC3E}">
        <p14:creationId xmlns:p14="http://schemas.microsoft.com/office/powerpoint/2010/main" val="12819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2143" y="403224"/>
            <a:ext cx="11252200" cy="64547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Memory helps us identify a stimulus, we now need to know how to make a decision and respond to the information that has been received. </a:t>
            </a:r>
          </a:p>
          <a:p>
            <a:pPr marL="0" indent="0" algn="ctr">
              <a:buNone/>
            </a:pPr>
            <a:r>
              <a:rPr lang="en-GB" b="1" u="sng" dirty="0" smtClean="0"/>
              <a:t>Response Selection Stage</a:t>
            </a:r>
          </a:p>
          <a:p>
            <a:r>
              <a:rPr lang="en-GB" b="1" dirty="0" smtClean="0"/>
              <a:t>Response selection- deciding how to respond</a:t>
            </a:r>
          </a:p>
          <a:p>
            <a:r>
              <a:rPr lang="en-GB" dirty="0" smtClean="0"/>
              <a:t>Need to decide what movement to make</a:t>
            </a:r>
          </a:p>
          <a:p>
            <a:r>
              <a:rPr lang="en-GB" dirty="0" smtClean="0"/>
              <a:t>Ball coming towards me…should I catch it? if so how?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 smtClean="0"/>
              <a:t>Translation Process</a:t>
            </a:r>
          </a:p>
          <a:p>
            <a:r>
              <a:rPr lang="en-GB" b="1" dirty="0" smtClean="0"/>
              <a:t>Decision making</a:t>
            </a:r>
          </a:p>
          <a:p>
            <a:r>
              <a:rPr lang="en-GB" dirty="0" smtClean="0"/>
              <a:t>Until one stimulus has had a decision made about it another can not be acted upon. This is called the </a:t>
            </a:r>
            <a:r>
              <a:rPr lang="en-GB" b="1" i="1" dirty="0" smtClean="0"/>
              <a:t>single channel hypothesis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b="1" u="sng" dirty="0" smtClean="0"/>
          </a:p>
          <a:p>
            <a:pPr marL="0" indent="0" algn="ctr">
              <a:buNone/>
            </a:pPr>
            <a:r>
              <a:rPr lang="en-GB" dirty="0" smtClean="0"/>
              <a:t>Decision making time can be improved by: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Practice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Highlight relevant cues</a:t>
            </a:r>
          </a:p>
          <a:p>
            <a:pPr marL="0" indent="0" algn="ctr">
              <a:buNone/>
            </a:pPr>
            <a:endParaRPr lang="en-GB" b="1" u="sng" dirty="0" smtClean="0"/>
          </a:p>
          <a:p>
            <a:pPr marL="0" indent="0" algn="ctr">
              <a:buNone/>
            </a:pPr>
            <a:endParaRPr lang="en-GB" b="1" u="sng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104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r>
              <a:rPr lang="en-GB" dirty="0" smtClean="0"/>
              <a:t>Reaction Time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155" y="2675393"/>
            <a:ext cx="11939587" cy="4351338"/>
          </a:xfrm>
        </p:spPr>
        <p:txBody>
          <a:bodyPr/>
          <a:lstStyle/>
          <a:p>
            <a:r>
              <a:rPr lang="en-GB" b="1" u="sng" dirty="0" smtClean="0"/>
              <a:t>Reaction Time- </a:t>
            </a:r>
            <a:r>
              <a:rPr lang="en-GB" dirty="0" smtClean="0"/>
              <a:t>The time taken to make a decision</a:t>
            </a:r>
            <a:endParaRPr lang="en-GB" b="1" u="sng" dirty="0"/>
          </a:p>
          <a:p>
            <a:r>
              <a:rPr lang="en-GB" b="1" u="sng" dirty="0" smtClean="0"/>
              <a:t>Movement Time </a:t>
            </a:r>
            <a:r>
              <a:rPr lang="en-GB" dirty="0" smtClean="0"/>
              <a:t>– the time from when movement is initiated to the point when the movement is complete</a:t>
            </a:r>
          </a:p>
          <a:p>
            <a:pPr marL="0" indent="0" algn="ctr">
              <a:buNone/>
            </a:pPr>
            <a:r>
              <a:rPr lang="en-GB" i="1" dirty="0" smtClean="0"/>
              <a:t>Determined by muscle fibre type, level of learning of motor programme involved. </a:t>
            </a:r>
          </a:p>
          <a:p>
            <a:r>
              <a:rPr lang="en-GB" b="1" u="sng" dirty="0" smtClean="0"/>
              <a:t>Response Time- </a:t>
            </a:r>
            <a:r>
              <a:rPr lang="en-GB" dirty="0" smtClean="0"/>
              <a:t>the time from the stimulus being given to the end of the result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2412" y="5517242"/>
            <a:ext cx="116490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are they linked?</a:t>
            </a:r>
          </a:p>
          <a:p>
            <a:pPr algn="ctr"/>
            <a:r>
              <a:rPr lang="en-GB" sz="2800" b="1" dirty="0" smtClean="0"/>
              <a:t>Reaction Time + Movement Time = Response Time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098186"/>
            <a:ext cx="7561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Genetically determined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Influenced by the uncertainty of the stimulus to the performer i.e. knowledge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43" y="344831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26" y="116115"/>
            <a:ext cx="9247748" cy="69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1086" y="478971"/>
            <a:ext cx="554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EXAMPLE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321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71" y="0"/>
            <a:ext cx="9028601" cy="677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5600" y="1221684"/>
            <a:ext cx="107413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Age</a:t>
            </a:r>
          </a:p>
          <a:p>
            <a:r>
              <a:rPr lang="en-GB" dirty="0" smtClean="0"/>
              <a:t>Gender</a:t>
            </a:r>
          </a:p>
          <a:p>
            <a:r>
              <a:rPr lang="en-GB" dirty="0" smtClean="0"/>
              <a:t>Fatigue</a:t>
            </a:r>
          </a:p>
          <a:p>
            <a:r>
              <a:rPr lang="en-GB" dirty="0" smtClean="0"/>
              <a:t>Intensity of stimulus</a:t>
            </a:r>
          </a:p>
          <a:p>
            <a:r>
              <a:rPr lang="en-GB" dirty="0" smtClean="0"/>
              <a:t>Probability of stimulus occurring- if expected reduced element of doubt i.e. same shot</a:t>
            </a:r>
          </a:p>
          <a:p>
            <a:r>
              <a:rPr lang="en-GB" dirty="0" smtClean="0"/>
              <a:t>Presence of a warning signal- call or gesture</a:t>
            </a:r>
          </a:p>
          <a:p>
            <a:r>
              <a:rPr lang="en-GB" dirty="0" smtClean="0"/>
              <a:t>Temperature</a:t>
            </a:r>
            <a:r>
              <a:rPr lang="en-GB" dirty="0"/>
              <a:t> </a:t>
            </a:r>
            <a:r>
              <a:rPr lang="en-GB" dirty="0" smtClean="0"/>
              <a:t>(the colder the body the slower the reaction)</a:t>
            </a:r>
          </a:p>
          <a:p>
            <a:r>
              <a:rPr lang="en-GB" dirty="0" smtClean="0"/>
              <a:t>Previous experience</a:t>
            </a:r>
          </a:p>
          <a:p>
            <a:r>
              <a:rPr lang="en-GB" dirty="0" smtClean="0"/>
              <a:t>Body size</a:t>
            </a:r>
          </a:p>
          <a:p>
            <a:r>
              <a:rPr lang="en-GB" b="1" dirty="0" smtClean="0"/>
              <a:t>Anticipation</a:t>
            </a:r>
          </a:p>
          <a:p>
            <a:r>
              <a:rPr lang="en-GB" b="1" dirty="0" smtClean="0"/>
              <a:t>Psychological refractory period</a:t>
            </a:r>
          </a:p>
          <a:p>
            <a:r>
              <a:rPr lang="en-GB" b="1" dirty="0" smtClean="0"/>
              <a:t>Hick’s Law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/>
              <a:t>What affects Reaction Time?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72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9" y="-108291"/>
            <a:ext cx="10515600" cy="1325563"/>
          </a:xfrm>
        </p:spPr>
        <p:txBody>
          <a:bodyPr/>
          <a:lstStyle/>
          <a:p>
            <a:r>
              <a:rPr lang="en-GB" dirty="0" smtClean="0"/>
              <a:t>Types of reaction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9" y="1709511"/>
            <a:ext cx="10515600" cy="4351338"/>
          </a:xfrm>
        </p:spPr>
        <p:txBody>
          <a:bodyPr/>
          <a:lstStyle/>
          <a:p>
            <a:r>
              <a:rPr lang="en-GB" b="1" dirty="0" smtClean="0"/>
              <a:t>Simple reaction time</a:t>
            </a:r>
          </a:p>
          <a:p>
            <a:pPr marL="0" indent="0">
              <a:buNone/>
            </a:pPr>
            <a:r>
              <a:rPr lang="en-GB" dirty="0" smtClean="0"/>
              <a:t>One stimulus with only one correct response </a:t>
            </a:r>
            <a:r>
              <a:rPr lang="en-GB" dirty="0" err="1" smtClean="0"/>
              <a:t>e.g</a:t>
            </a:r>
            <a:r>
              <a:rPr lang="en-GB" dirty="0" smtClean="0"/>
              <a:t> reacting to the starting gun by running down the track towards the finish</a:t>
            </a:r>
          </a:p>
          <a:p>
            <a:endParaRPr lang="en-GB" b="1" dirty="0"/>
          </a:p>
          <a:p>
            <a:r>
              <a:rPr lang="en-GB" b="1" dirty="0" smtClean="0"/>
              <a:t>Choice reaction time</a:t>
            </a:r>
          </a:p>
          <a:p>
            <a:pPr marL="0" indent="0">
              <a:buNone/>
            </a:pPr>
            <a:r>
              <a:rPr lang="en-GB" dirty="0" smtClean="0"/>
              <a:t>Several stimuli, which may have any number of responses OR one stimulus with a number of responses.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921" y="554491"/>
            <a:ext cx="2278797" cy="150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981" y="2723811"/>
            <a:ext cx="2095737" cy="1394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593" y="512343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Hick’s Law 1952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86" y="15353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The more stimuli that there are, the longer it will take to choose the correct response.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‘’Choice reaction time is related to the amount of information that must be processed to resolve uncertainty about the various possible stimulus response alternatives.’’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591" y="3914150"/>
            <a:ext cx="3973823" cy="29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players do to improve reaction time?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Concentrate on a cue/ selective attention</a:t>
            </a:r>
          </a:p>
          <a:p>
            <a:r>
              <a:rPr lang="en-GB" dirty="0" smtClean="0"/>
              <a:t>Relevant practise</a:t>
            </a:r>
          </a:p>
          <a:p>
            <a:r>
              <a:rPr lang="en-GB" dirty="0" smtClean="0"/>
              <a:t>Optimum arousal level</a:t>
            </a:r>
          </a:p>
          <a:p>
            <a:r>
              <a:rPr lang="en-GB" dirty="0" smtClean="0"/>
              <a:t>Anticipation</a:t>
            </a:r>
          </a:p>
          <a:p>
            <a:r>
              <a:rPr lang="en-GB" dirty="0" smtClean="0"/>
              <a:t>Mental rehearsal</a:t>
            </a:r>
          </a:p>
          <a:p>
            <a:r>
              <a:rPr lang="en-GB" dirty="0" smtClean="0"/>
              <a:t>Improve movement time/fitness</a:t>
            </a:r>
          </a:p>
          <a:p>
            <a:r>
              <a:rPr lang="en-GB" dirty="0" smtClean="0"/>
              <a:t>Increase intensity of stimulus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9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558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Reaction Time</vt:lpstr>
      <vt:lpstr>PowerPoint Presentation</vt:lpstr>
      <vt:lpstr>Reaction Time</vt:lpstr>
      <vt:lpstr>PowerPoint Presentation</vt:lpstr>
      <vt:lpstr>PowerPoint Presentation</vt:lpstr>
      <vt:lpstr>PowerPoint Presentation</vt:lpstr>
      <vt:lpstr>Types of reaction time</vt:lpstr>
      <vt:lpstr>Hick’s Law 1952</vt:lpstr>
      <vt:lpstr>What can players do to improve reaction time?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Trudgeon</dc:creator>
  <cp:lastModifiedBy>Danielle Trudgeon</cp:lastModifiedBy>
  <cp:revision>20</cp:revision>
  <dcterms:created xsi:type="dcterms:W3CDTF">2015-11-08T12:23:28Z</dcterms:created>
  <dcterms:modified xsi:type="dcterms:W3CDTF">2016-01-19T12:30:47Z</dcterms:modified>
</cp:coreProperties>
</file>