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89" r:id="rId2"/>
    <p:sldId id="290" r:id="rId3"/>
    <p:sldId id="281" r:id="rId4"/>
    <p:sldId id="292" r:id="rId5"/>
    <p:sldId id="283" r:id="rId6"/>
    <p:sldId id="291" r:id="rId7"/>
    <p:sldId id="282" r:id="rId8"/>
    <p:sldId id="293" r:id="rId9"/>
    <p:sldId id="286" r:id="rId10"/>
    <p:sldId id="29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7DD3E-294C-48C5-A640-BDB0D3FF037D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CBBA2-3D31-4DC6-A2E3-2D68133BA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065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52A6-D213-4BD3-855F-291E7016145F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DDE2-5B6F-41B3-AB24-DF9A61F34F6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52A6-D213-4BD3-855F-291E7016145F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DDE2-5B6F-41B3-AB24-DF9A61F34F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52A6-D213-4BD3-855F-291E7016145F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DDE2-5B6F-41B3-AB24-DF9A61F34F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52A6-D213-4BD3-855F-291E7016145F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DDE2-5B6F-41B3-AB24-DF9A61F34F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52A6-D213-4BD3-855F-291E7016145F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DDE2-5B6F-41B3-AB24-DF9A61F34F6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52A6-D213-4BD3-855F-291E7016145F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DDE2-5B6F-41B3-AB24-DF9A61F34F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52A6-D213-4BD3-855F-291E7016145F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DDE2-5B6F-41B3-AB24-DF9A61F34F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52A6-D213-4BD3-855F-291E7016145F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DDE2-5B6F-41B3-AB24-DF9A61F34F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52A6-D213-4BD3-855F-291E7016145F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DDE2-5B6F-41B3-AB24-DF9A61F34F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52A6-D213-4BD3-855F-291E7016145F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DDE2-5B6F-41B3-AB24-DF9A61F34F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52A6-D213-4BD3-855F-291E7016145F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01DDE2-5B6F-41B3-AB24-DF9A61F34F6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252A6-D213-4BD3-855F-291E7016145F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01DDE2-5B6F-41B3-AB24-DF9A61F34F68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Psychological Refractory Period &amp; Anticipation </a:t>
            </a:r>
            <a:endParaRPr lang="en-GB" b="1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78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Finish off exam question on A3 sheet (complete the questions in your book)</a:t>
            </a:r>
          </a:p>
          <a:p>
            <a:r>
              <a:rPr lang="en-GB" dirty="0" smtClean="0"/>
              <a:t>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56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Psychological Refractory Period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delay in response to the second of two closely spaced out stimuli.</a:t>
            </a:r>
          </a:p>
          <a:p>
            <a:endParaRPr lang="en-GB" dirty="0"/>
          </a:p>
          <a:p>
            <a:r>
              <a:rPr lang="en-GB" dirty="0" smtClean="0"/>
              <a:t>Linked to reaction time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Stimulus -Response bond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7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42584"/>
            <a:ext cx="8229600" cy="45767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Stimulus 1                              Response 1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Stimulus presented and there is a response for that stimulus.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If a second stimulus in received in quick succession, there will be a response for that stimulus.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/>
              <a:t>Stimulus 2</a:t>
            </a:r>
            <a:r>
              <a:rPr lang="en-GB" dirty="0" smtClean="0"/>
              <a:t>                            </a:t>
            </a:r>
            <a:r>
              <a:rPr lang="en-GB" dirty="0"/>
              <a:t>Response </a:t>
            </a:r>
            <a:r>
              <a:rPr lang="en-GB" dirty="0" smtClean="0"/>
              <a:t>2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2627784" y="16425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2766045" y="54452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23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Psychological Refractory Period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Stimulus 1                              Response </a:t>
            </a:r>
            <a:r>
              <a:rPr lang="en-GB" dirty="0" smtClean="0"/>
              <a:t>1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		Stimulus </a:t>
            </a:r>
            <a:r>
              <a:rPr lang="en-GB" dirty="0"/>
              <a:t>2</a:t>
            </a:r>
            <a:r>
              <a:rPr lang="en-GB" dirty="0" smtClean="0"/>
              <a:t>                             </a:t>
            </a:r>
            <a:r>
              <a:rPr lang="en-GB" dirty="0"/>
              <a:t>Response </a:t>
            </a:r>
            <a:r>
              <a:rPr lang="en-GB" dirty="0" smtClean="0"/>
              <a:t>2</a:t>
            </a:r>
            <a:endParaRPr lang="en-GB" dirty="0"/>
          </a:p>
          <a:p>
            <a:endParaRPr lang="en-GB" dirty="0" smtClean="0"/>
          </a:p>
          <a:p>
            <a:r>
              <a:rPr lang="en-GB" b="1" u="sng" dirty="0" smtClean="0"/>
              <a:t>Problem-</a:t>
            </a:r>
            <a:r>
              <a:rPr lang="en-GB" dirty="0" smtClean="0"/>
              <a:t> the performer is locked in (attending) to the response to S1. this must be processed before they can react to S2. This causes a delay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4427984" y="39330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 flipV="1">
            <a:off x="2723912" y="1988840"/>
            <a:ext cx="978408" cy="3684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PRP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       Stimulus 1                       Response 1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      Stimulus 2                               Response 2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sz="3400" dirty="0" smtClean="0"/>
              <a:t>S1-Player 1 plays a forehand drive towards player 2’s forehand </a:t>
            </a:r>
          </a:p>
          <a:p>
            <a:r>
              <a:rPr lang="en-GB" sz="3400" dirty="0" smtClean="0"/>
              <a:t>R1-Player 2 prepares to return with a forehand drive</a:t>
            </a:r>
          </a:p>
          <a:p>
            <a:r>
              <a:rPr lang="en-GB" sz="3400" dirty="0" smtClean="0"/>
              <a:t>S2- balls hits net slows and changes direction</a:t>
            </a:r>
          </a:p>
          <a:p>
            <a:r>
              <a:rPr lang="en-GB" sz="3400" dirty="0" smtClean="0"/>
              <a:t>R2- player 2 must change shot selection from forehand to backhand</a:t>
            </a:r>
            <a:endParaRPr lang="en-GB" sz="3400" dirty="0"/>
          </a:p>
        </p:txBody>
      </p:sp>
      <p:sp>
        <p:nvSpPr>
          <p:cNvPr id="4" name="Right Arrow 3"/>
          <p:cNvSpPr/>
          <p:nvPr/>
        </p:nvSpPr>
        <p:spPr>
          <a:xfrm>
            <a:off x="2483768" y="15305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3275856" y="248833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1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Psychological Refectory Period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brain can </a:t>
            </a:r>
            <a:r>
              <a:rPr lang="en-GB" dirty="0"/>
              <a:t>only deal with one piece of information at one time/respond to one stimulus at a time </a:t>
            </a:r>
          </a:p>
          <a:p>
            <a:r>
              <a:rPr lang="en-GB" dirty="0" smtClean="0"/>
              <a:t>The second </a:t>
            </a:r>
            <a:r>
              <a:rPr lang="en-GB" dirty="0"/>
              <a:t>stimulus arrives in</a:t>
            </a:r>
            <a:r>
              <a:rPr lang="en-GB" b="1" dirty="0"/>
              <a:t> close </a:t>
            </a:r>
            <a:r>
              <a:rPr lang="en-GB" dirty="0"/>
              <a:t>succession </a:t>
            </a:r>
          </a:p>
          <a:p>
            <a:r>
              <a:rPr lang="en-GB" dirty="0" smtClean="0"/>
              <a:t> </a:t>
            </a:r>
            <a:r>
              <a:rPr lang="en-GB" dirty="0"/>
              <a:t>One signal must be cleared before another can be responded to </a:t>
            </a:r>
          </a:p>
          <a:p>
            <a:r>
              <a:rPr lang="en-GB" dirty="0" smtClean="0"/>
              <a:t>Due </a:t>
            </a:r>
            <a:r>
              <a:rPr lang="en-GB" dirty="0"/>
              <a:t>to the single channel </a:t>
            </a:r>
            <a:r>
              <a:rPr lang="en-GB" dirty="0" smtClean="0"/>
              <a:t>hypothesis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99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Single Channel Hypothesis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brain can only process one stimulus at a time</a:t>
            </a:r>
          </a:p>
          <a:p>
            <a:r>
              <a:rPr lang="en-GB" dirty="0" smtClean="0"/>
              <a:t>Limited capacity </a:t>
            </a:r>
          </a:p>
          <a:p>
            <a:r>
              <a:rPr lang="en-GB" dirty="0" smtClean="0"/>
              <a:t>One stimulus needs to be processed before another can be acted on.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878989"/>
            <a:ext cx="24669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63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Key Words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Single channel hypothesis</a:t>
            </a:r>
          </a:p>
          <a:p>
            <a:r>
              <a:rPr lang="en-GB" dirty="0" smtClean="0"/>
              <a:t>Brain has limited capacity</a:t>
            </a:r>
          </a:p>
          <a:p>
            <a:r>
              <a:rPr lang="en-GB" dirty="0" smtClean="0"/>
              <a:t>Response to S1 needs to be attended to and processed before S2 can be responded to.</a:t>
            </a:r>
          </a:p>
          <a:p>
            <a:r>
              <a:rPr lang="en-GB" dirty="0" smtClean="0"/>
              <a:t>This causes a delay</a:t>
            </a:r>
          </a:p>
          <a:p>
            <a:r>
              <a:rPr lang="en-GB" dirty="0" smtClean="0"/>
              <a:t>PRP</a:t>
            </a:r>
          </a:p>
          <a:p>
            <a:endParaRPr lang="en-GB" dirty="0"/>
          </a:p>
          <a:p>
            <a:r>
              <a:rPr lang="en-GB" dirty="0" smtClean="0"/>
              <a:t>Give Practical examples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80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Anticipation</a:t>
            </a:r>
            <a:br>
              <a:rPr lang="en-GB" b="1" u="sng" dirty="0" smtClean="0"/>
            </a:br>
            <a:r>
              <a:rPr lang="en-GB" b="1" u="sng" dirty="0" smtClean="0"/>
              <a:t>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1176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Spatial Anticipation-</a:t>
            </a:r>
          </a:p>
          <a:p>
            <a:r>
              <a:rPr lang="en-GB" dirty="0" smtClean="0"/>
              <a:t>Performer predicts </a:t>
            </a:r>
            <a:r>
              <a:rPr lang="en-GB" b="1" i="1" dirty="0" smtClean="0"/>
              <a:t>what is going </a:t>
            </a:r>
            <a:r>
              <a:rPr lang="en-GB" dirty="0" smtClean="0"/>
              <a:t>to happen</a:t>
            </a:r>
          </a:p>
          <a:p>
            <a:r>
              <a:rPr lang="en-GB" dirty="0" smtClean="0"/>
              <a:t>Example- In badminton the performer detects a slight change in the shot action and expects a drop shot </a:t>
            </a:r>
          </a:p>
          <a:p>
            <a:pPr marL="0" indent="0">
              <a:buNone/>
            </a:pPr>
            <a:r>
              <a:rPr lang="en-GB" b="1" dirty="0" smtClean="0"/>
              <a:t>Temporal Anticipation-</a:t>
            </a:r>
          </a:p>
          <a:p>
            <a:r>
              <a:rPr lang="en-GB" dirty="0"/>
              <a:t>Performer predicting </a:t>
            </a:r>
            <a:r>
              <a:rPr lang="en-GB" b="1" i="1" dirty="0"/>
              <a:t>when the action </a:t>
            </a:r>
            <a:r>
              <a:rPr lang="en-GB" dirty="0"/>
              <a:t>will happen</a:t>
            </a:r>
          </a:p>
          <a:p>
            <a:r>
              <a:rPr lang="en-GB" dirty="0"/>
              <a:t>Example- Football, defender tries to guess when the attacker will actually pass the ball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012" y="0"/>
            <a:ext cx="2658988" cy="26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1484784"/>
            <a:ext cx="592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Attempting to predict that a movement will happen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99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423</TotalTime>
  <Words>313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Psychological Refractory Period &amp; Anticipation </vt:lpstr>
      <vt:lpstr>Psychological Refractory Period </vt:lpstr>
      <vt:lpstr>  </vt:lpstr>
      <vt:lpstr>Psychological Refractory Period </vt:lpstr>
      <vt:lpstr>PRP</vt:lpstr>
      <vt:lpstr>Psychological Refectory Period </vt:lpstr>
      <vt:lpstr>Single Channel Hypothesis </vt:lpstr>
      <vt:lpstr>Key Words </vt:lpstr>
      <vt:lpstr>Anticipation  </vt:lpstr>
      <vt:lpstr>Homework</vt:lpstr>
    </vt:vector>
  </TitlesOfParts>
  <Company>Twynham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Refractory Period </dc:title>
  <dc:creator>Nicola Wilkins</dc:creator>
  <cp:lastModifiedBy>Danielle Trudgeon</cp:lastModifiedBy>
  <cp:revision>10</cp:revision>
  <cp:lastPrinted>2015-01-19T13:58:28Z</cp:lastPrinted>
  <dcterms:created xsi:type="dcterms:W3CDTF">2014-04-15T20:54:06Z</dcterms:created>
  <dcterms:modified xsi:type="dcterms:W3CDTF">2015-11-10T12:21:59Z</dcterms:modified>
</cp:coreProperties>
</file>