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5C7A7-BB46-4171-8F70-40C3C4C234BF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FDFF1-ADC2-4119-8715-3EE7EECD5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2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E9D99-6197-4632-8D4A-A11C809C7F5C}" type="datetimeFigureOut">
              <a:rPr lang="en-US" smtClean="0"/>
              <a:t>4/27/2014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CE4550-8025-4031-B5B6-240FEB2AAFA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Projectile motion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Shuttlecock flight; light mass, unusual shape increases air resistance</a:t>
            </a:r>
            <a:endParaRPr lang="en-GB" sz="3200" b="1" u="sng" dirty="0"/>
          </a:p>
        </p:txBody>
      </p:sp>
      <p:pic>
        <p:nvPicPr>
          <p:cNvPr id="5122" name="Picture 2" descr="C:\Users\NikkiTim\Pictures\img1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143248"/>
            <a:ext cx="4648030" cy="2843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Questions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/>
              <a:t>A number of factors affect the distance the shot travels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What are the three most important factors that affect the distance travelled by the shot? (3)</a:t>
            </a:r>
          </a:p>
          <a:p>
            <a:r>
              <a:rPr lang="en-GB" dirty="0" smtClean="0"/>
              <a:t>Why do shot putter use either a glide or a spin technique prior to releasing the shot? (3)</a:t>
            </a:r>
          </a:p>
          <a:p>
            <a:r>
              <a:rPr lang="en-GB" dirty="0" smtClean="0"/>
              <a:t>Define parabolic flight with reference to throwing the shot. (4)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Factors affecting distance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1) Angle of Release: </a:t>
            </a:r>
          </a:p>
          <a:p>
            <a:pPr>
              <a:buNone/>
            </a:pPr>
            <a:r>
              <a:rPr lang="en-GB" dirty="0" smtClean="0"/>
              <a:t>To gain maximal horizontal distance, the angle of release is importance.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Optimal angle dependent on release height and landing height.</a:t>
            </a:r>
            <a:endParaRPr lang="en-GB" dirty="0"/>
          </a:p>
        </p:txBody>
      </p:sp>
      <p:pic>
        <p:nvPicPr>
          <p:cNvPr id="4" name="Picture 3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500570"/>
            <a:ext cx="2000256" cy="195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Release height and landing height are equal;</a:t>
            </a:r>
            <a:br>
              <a:rPr lang="en-GB" sz="2800" b="1" u="sng" dirty="0" smtClean="0"/>
            </a:br>
            <a:r>
              <a:rPr lang="en-GB" sz="2800" b="1" u="sng" dirty="0" smtClean="0"/>
              <a:t>optimum angle 45 degrees </a:t>
            </a:r>
            <a:endParaRPr lang="en-GB" sz="2800" b="1" u="sng" dirty="0"/>
          </a:p>
        </p:txBody>
      </p:sp>
      <p:pic>
        <p:nvPicPr>
          <p:cNvPr id="1026" name="Picture 2" descr="C:\Users\NikkiTim\Pictures\img1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928934"/>
            <a:ext cx="4279032" cy="2233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Release height greater than the landing height;</a:t>
            </a:r>
            <a:br>
              <a:rPr lang="en-GB" sz="2800" b="1" u="sng" dirty="0" smtClean="0"/>
            </a:br>
            <a:r>
              <a:rPr lang="en-GB" sz="2800" b="1" u="sng" dirty="0" smtClean="0"/>
              <a:t>optimal angle less than 45 degrees </a:t>
            </a:r>
            <a:endParaRPr lang="en-GB" sz="2800" b="1" u="sng" dirty="0"/>
          </a:p>
        </p:txBody>
      </p:sp>
      <p:pic>
        <p:nvPicPr>
          <p:cNvPr id="2050" name="Picture 2" descr="C:\Users\NikkiTim\Pictures\img1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14620"/>
            <a:ext cx="7599346" cy="2551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Release height is lower than landing height</a:t>
            </a:r>
            <a:br>
              <a:rPr lang="en-GB" sz="2800" b="1" u="sng" dirty="0" smtClean="0"/>
            </a:br>
            <a:r>
              <a:rPr lang="en-GB" sz="2800" b="1" u="sng" dirty="0" smtClean="0"/>
              <a:t>angle of release is greater than 45 degrees </a:t>
            </a:r>
            <a:endParaRPr lang="en-GB" sz="2800" b="1" u="sng" dirty="0"/>
          </a:p>
        </p:txBody>
      </p:sp>
      <p:pic>
        <p:nvPicPr>
          <p:cNvPr id="3074" name="Picture 2" descr="C:\Users\NikkiTim\Pictures\img1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600059"/>
            <a:ext cx="5243514" cy="2802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Factors affecting distance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2) </a:t>
            </a:r>
            <a:r>
              <a:rPr lang="en-GB" b="1" u="sng" dirty="0" smtClean="0">
                <a:solidFill>
                  <a:srgbClr val="FF0000"/>
                </a:solidFill>
              </a:rPr>
              <a:t>Velocity of Release </a:t>
            </a:r>
          </a:p>
          <a:p>
            <a:r>
              <a:rPr lang="en-GB" dirty="0" smtClean="0"/>
              <a:t>Greater the velocity the greater the horizontal distance travelled.</a:t>
            </a:r>
          </a:p>
          <a:p>
            <a:r>
              <a:rPr lang="en-GB" dirty="0" smtClean="0"/>
              <a:t>In throwing events in athletics rotational speed across the circle ensures greater distance. </a:t>
            </a:r>
            <a:endParaRPr lang="en-GB" dirty="0"/>
          </a:p>
        </p:txBody>
      </p:sp>
      <p:pic>
        <p:nvPicPr>
          <p:cNvPr id="4" name="Picture 3" descr="imagesCAP6C47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000504"/>
            <a:ext cx="1643068" cy="2464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Factors affecting distance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3) </a:t>
            </a:r>
            <a:r>
              <a:rPr lang="en-GB" b="1" u="sng" dirty="0" smtClean="0">
                <a:solidFill>
                  <a:srgbClr val="FF0000"/>
                </a:solidFill>
              </a:rPr>
              <a:t>Height of Release </a:t>
            </a:r>
          </a:p>
          <a:p>
            <a:r>
              <a:rPr lang="en-GB" dirty="0" smtClean="0"/>
              <a:t>Greater release height results in increased horizontal distance </a:t>
            </a:r>
          </a:p>
          <a:p>
            <a:r>
              <a:rPr lang="en-GB" dirty="0" smtClean="0"/>
              <a:t>Example; fielder in cricket that is taller will throw further providing the angle or release and velocity are the same </a:t>
            </a:r>
          </a:p>
          <a:p>
            <a:r>
              <a:rPr lang="en-GB" dirty="0" smtClean="0"/>
              <a:t>Smaller fielder will have to alter angle or velocity to achieve same distance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Factors affecting projectiles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Weight and air resistance affect projectiles in the air</a:t>
            </a:r>
          </a:p>
          <a:p>
            <a:r>
              <a:rPr lang="en-GB" dirty="0" smtClean="0"/>
              <a:t>Projectiles with a large weight have small air resistance and follow a parabolic flight path. Projectiles with a small mass and unusual shape have big air resistance and deviate from the parabolic path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Parabolic curve; flight path of a projectile in the absence of air resistance. 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Shot flight path: large mass. Weight arrow longer than air resistance arrow </a:t>
            </a:r>
            <a:endParaRPr lang="en-GB" sz="3200" b="1" u="sng" dirty="0"/>
          </a:p>
        </p:txBody>
      </p:sp>
      <p:pic>
        <p:nvPicPr>
          <p:cNvPr id="4100" name="Picture 4" descr="C:\Users\NikkiTim\Pictures\img1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357562"/>
            <a:ext cx="5228560" cy="282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290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Projectile motion</vt:lpstr>
      <vt:lpstr>Factors affecting distance </vt:lpstr>
      <vt:lpstr>Release height and landing height are equal; optimum angle 45 degrees </vt:lpstr>
      <vt:lpstr>Release height greater than the landing height; optimal angle less than 45 degrees </vt:lpstr>
      <vt:lpstr>Release height is lower than landing height angle of release is greater than 45 degrees </vt:lpstr>
      <vt:lpstr>Factors affecting distance </vt:lpstr>
      <vt:lpstr>Factors affecting distance </vt:lpstr>
      <vt:lpstr>Factors affecting projectiles </vt:lpstr>
      <vt:lpstr>Shot flight path: large mass. Weight arrow longer than air resistance arrow </vt:lpstr>
      <vt:lpstr>Shuttlecock flight; light mass, unusual shape increases air resistance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NikkiTim</dc:creator>
  <cp:lastModifiedBy>Nicola Wilkins</cp:lastModifiedBy>
  <cp:revision>16</cp:revision>
  <dcterms:created xsi:type="dcterms:W3CDTF">2010-05-09T10:22:59Z</dcterms:created>
  <dcterms:modified xsi:type="dcterms:W3CDTF">2014-04-27T20:33:14Z</dcterms:modified>
</cp:coreProperties>
</file>