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0" r:id="rId10"/>
    <p:sldId id="263" r:id="rId11"/>
    <p:sldId id="271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8409D-C4E0-47AF-9E2E-2E18DF9A3A6A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B7077-35D6-4CDD-BBD6-BAB12D640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417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8F5-471C-42E0-9A33-837DD7043D48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00DE86-C0AD-4782-A651-2C07E8D9307D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8F5-471C-42E0-9A33-837DD7043D48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DE86-C0AD-4782-A651-2C07E8D93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8F5-471C-42E0-9A33-837DD7043D48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DE86-C0AD-4782-A651-2C07E8D93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0E88F5-471C-42E0-9A33-837DD7043D48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500DE86-C0AD-4782-A651-2C07E8D9307D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8F5-471C-42E0-9A33-837DD7043D48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DE86-C0AD-4782-A651-2C07E8D9307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8F5-471C-42E0-9A33-837DD7043D48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DE86-C0AD-4782-A651-2C07E8D9307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DE86-C0AD-4782-A651-2C07E8D9307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8F5-471C-42E0-9A33-837DD7043D48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8F5-471C-42E0-9A33-837DD7043D48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DE86-C0AD-4782-A651-2C07E8D9307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8F5-471C-42E0-9A33-837DD7043D48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DE86-C0AD-4782-A651-2C07E8D93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0E88F5-471C-42E0-9A33-837DD7043D48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500DE86-C0AD-4782-A651-2C07E8D9307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8F5-471C-42E0-9A33-837DD7043D48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00DE86-C0AD-4782-A651-2C07E8D9307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0E88F5-471C-42E0-9A33-837DD7043D48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500DE86-C0AD-4782-A651-2C07E8D9307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200" b="1" u="sng" dirty="0" smtClean="0"/>
              <a:t>Principles of Training</a:t>
            </a:r>
            <a:endParaRPr lang="en-GB" sz="3200" b="1" u="sn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Section B- Physiology 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25697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733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Q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Describe how you would apply the FITT principles and specificity to a training programme. </a:t>
            </a:r>
          </a:p>
          <a:p>
            <a:pPr marL="0" indent="0">
              <a:buNone/>
            </a:pPr>
            <a:r>
              <a:rPr lang="en-GB" b="1" dirty="0" smtClean="0"/>
              <a:t>A)</a:t>
            </a:r>
          </a:p>
          <a:p>
            <a:pPr marL="0" indent="0">
              <a:buNone/>
            </a:pPr>
            <a:r>
              <a:rPr lang="en-GB" b="1" dirty="0" smtClean="0"/>
              <a:t>FITT </a:t>
            </a:r>
            <a:endParaRPr lang="en-GB" dirty="0"/>
          </a:p>
          <a:p>
            <a:r>
              <a:rPr lang="en-GB" dirty="0" smtClean="0"/>
              <a:t>Overload </a:t>
            </a:r>
            <a:r>
              <a:rPr lang="en-GB" dirty="0"/>
              <a:t>– work/train harder than normal; </a:t>
            </a:r>
            <a:r>
              <a:rPr lang="en-GB" dirty="0" smtClean="0"/>
              <a:t>Example </a:t>
            </a:r>
            <a:endParaRPr lang="en-GB" dirty="0"/>
          </a:p>
          <a:p>
            <a:r>
              <a:rPr lang="en-GB" dirty="0" smtClean="0"/>
              <a:t>Causes </a:t>
            </a:r>
            <a:r>
              <a:rPr lang="en-GB" dirty="0"/>
              <a:t>adaptations/body adapts; Example </a:t>
            </a:r>
          </a:p>
          <a:p>
            <a:r>
              <a:rPr lang="en-GB" dirty="0" smtClean="0"/>
              <a:t>Frequency </a:t>
            </a:r>
            <a:r>
              <a:rPr lang="en-GB" dirty="0"/>
              <a:t>– train more often; Example </a:t>
            </a:r>
          </a:p>
          <a:p>
            <a:r>
              <a:rPr lang="en-GB" dirty="0" smtClean="0"/>
              <a:t>Intensity </a:t>
            </a:r>
            <a:r>
              <a:rPr lang="en-GB" dirty="0"/>
              <a:t>– train harder; Example </a:t>
            </a:r>
          </a:p>
          <a:p>
            <a:r>
              <a:rPr lang="en-GB" dirty="0" smtClean="0"/>
              <a:t>Type </a:t>
            </a:r>
            <a:r>
              <a:rPr lang="en-GB" dirty="0"/>
              <a:t>– use different forms of exercise/activity; Example </a:t>
            </a:r>
          </a:p>
          <a:p>
            <a:r>
              <a:rPr lang="en-GB" dirty="0" smtClean="0"/>
              <a:t>Time/duration </a:t>
            </a:r>
            <a:r>
              <a:rPr lang="en-GB" dirty="0"/>
              <a:t>– train for longer; Example </a:t>
            </a:r>
          </a:p>
          <a:p>
            <a:pPr marL="0" indent="0">
              <a:buNone/>
            </a:pPr>
            <a:r>
              <a:rPr lang="en-GB" b="1" dirty="0" smtClean="0"/>
              <a:t>Specificity </a:t>
            </a:r>
            <a:endParaRPr lang="en-GB" dirty="0"/>
          </a:p>
          <a:p>
            <a:r>
              <a:rPr lang="en-GB" dirty="0" smtClean="0"/>
              <a:t>Use </a:t>
            </a:r>
            <a:r>
              <a:rPr lang="en-GB" dirty="0"/>
              <a:t>same energy system/aerobic/ anaerobic; </a:t>
            </a:r>
          </a:p>
          <a:p>
            <a:r>
              <a:rPr lang="en-GB" dirty="0" smtClean="0"/>
              <a:t>Use </a:t>
            </a:r>
            <a:r>
              <a:rPr lang="en-GB" dirty="0"/>
              <a:t>same muscle fibre-type/slow/fast-twitch; </a:t>
            </a:r>
          </a:p>
          <a:p>
            <a:r>
              <a:rPr lang="en-GB" dirty="0" smtClean="0"/>
              <a:t>Use </a:t>
            </a:r>
            <a:r>
              <a:rPr lang="en-GB" dirty="0"/>
              <a:t>similar skills/movements; </a:t>
            </a:r>
          </a:p>
          <a:p>
            <a:r>
              <a:rPr lang="en-GB" dirty="0" smtClean="0"/>
              <a:t>Use </a:t>
            </a:r>
            <a:r>
              <a:rPr lang="en-GB" dirty="0"/>
              <a:t>similar intensity to activity; </a:t>
            </a:r>
          </a:p>
          <a:p>
            <a:r>
              <a:rPr lang="en-GB" dirty="0" smtClean="0"/>
              <a:t>Use </a:t>
            </a:r>
            <a:r>
              <a:rPr lang="en-GB" dirty="0"/>
              <a:t>similar duration/time to activity; 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 Questions 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9274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Q) Explain how you could use the training principles of ‘</a:t>
            </a:r>
            <a:r>
              <a:rPr lang="en-GB" b="1" u="sng" dirty="0" smtClean="0"/>
              <a:t>progressive overload</a:t>
            </a:r>
            <a:r>
              <a:rPr lang="en-GB" dirty="0" smtClean="0"/>
              <a:t>’ and ‘</a:t>
            </a:r>
            <a:r>
              <a:rPr lang="en-GB" b="1" u="sng" dirty="0" smtClean="0"/>
              <a:t>tedium’ or ‘type</a:t>
            </a:r>
            <a:r>
              <a:rPr lang="en-GB" dirty="0" smtClean="0"/>
              <a:t>’ to improve a performers fitness. </a:t>
            </a:r>
          </a:p>
          <a:p>
            <a:pPr marL="0" indent="0">
              <a:buNone/>
            </a:pPr>
            <a:r>
              <a:rPr lang="en-GB" dirty="0" smtClean="0"/>
              <a:t>A)</a:t>
            </a:r>
          </a:p>
          <a:p>
            <a:r>
              <a:rPr lang="en-GB" sz="1400" b="1" u="sng" dirty="0" smtClean="0"/>
              <a:t>Progressive overload- </a:t>
            </a:r>
            <a:r>
              <a:rPr lang="en-GB" sz="1400" dirty="0" smtClean="0"/>
              <a:t>working harder than normal/ Gradually increasing workload as fitness increases.  </a:t>
            </a:r>
          </a:p>
          <a:p>
            <a:r>
              <a:rPr lang="en-GB" sz="1400" dirty="0" smtClean="0"/>
              <a:t>Can change the </a:t>
            </a:r>
            <a:r>
              <a:rPr lang="en-GB" sz="1400" b="1" u="sng" dirty="0" smtClean="0"/>
              <a:t>frequency</a:t>
            </a:r>
            <a:r>
              <a:rPr lang="en-GB" sz="1400" dirty="0" smtClean="0"/>
              <a:t> of training- how often you train- must increase this give </a:t>
            </a:r>
            <a:r>
              <a:rPr lang="en-GB" sz="1400" dirty="0" err="1" smtClean="0"/>
              <a:t>eg</a:t>
            </a:r>
            <a:r>
              <a:rPr lang="en-GB" sz="1400" dirty="0" smtClean="0"/>
              <a:t> 3 x week</a:t>
            </a:r>
          </a:p>
          <a:p>
            <a:r>
              <a:rPr lang="en-GB" sz="1400" dirty="0" smtClean="0"/>
              <a:t>Can change the </a:t>
            </a:r>
            <a:r>
              <a:rPr lang="en-GB" sz="1400" b="1" u="sng" dirty="0" smtClean="0"/>
              <a:t>intensity</a:t>
            </a:r>
            <a:r>
              <a:rPr lang="en-GB" sz="1400" dirty="0" smtClean="0"/>
              <a:t> at which you train- must increase this </a:t>
            </a:r>
            <a:r>
              <a:rPr lang="en-GB" sz="1400" dirty="0" err="1" smtClean="0"/>
              <a:t>eg</a:t>
            </a:r>
            <a:r>
              <a:rPr lang="en-GB" sz="1400" dirty="0" smtClean="0"/>
              <a:t> % HR</a:t>
            </a:r>
          </a:p>
          <a:p>
            <a:r>
              <a:rPr lang="en-GB" sz="1400" dirty="0" smtClean="0"/>
              <a:t>Can change the </a:t>
            </a:r>
            <a:r>
              <a:rPr lang="en-GB" sz="1400" b="1" u="sng" dirty="0" smtClean="0"/>
              <a:t>time/duration</a:t>
            </a:r>
            <a:r>
              <a:rPr lang="en-GB" sz="1400" dirty="0" smtClean="0"/>
              <a:t>- how long you exercise for </a:t>
            </a:r>
            <a:r>
              <a:rPr lang="en-GB" sz="1400" dirty="0" err="1" smtClean="0"/>
              <a:t>eg</a:t>
            </a:r>
            <a:r>
              <a:rPr lang="en-GB" sz="1400" dirty="0" smtClean="0"/>
              <a:t> 30-40mins</a:t>
            </a:r>
          </a:p>
          <a:p>
            <a:r>
              <a:rPr lang="en-GB" sz="1400" dirty="0" smtClean="0"/>
              <a:t>Can change the </a:t>
            </a:r>
            <a:r>
              <a:rPr lang="en-GB" sz="1400" b="1" u="sng" dirty="0" smtClean="0"/>
              <a:t>type</a:t>
            </a:r>
            <a:r>
              <a:rPr lang="en-GB" sz="1400" dirty="0" smtClean="0"/>
              <a:t> of exercise- vary the training method- </a:t>
            </a:r>
            <a:r>
              <a:rPr lang="en-GB" sz="1400" dirty="0" err="1" smtClean="0"/>
              <a:t>eg</a:t>
            </a:r>
            <a:r>
              <a:rPr lang="en-GB" sz="1400" dirty="0" smtClean="0"/>
              <a:t> circuits</a:t>
            </a:r>
          </a:p>
          <a:p>
            <a:r>
              <a:rPr lang="en-GB" sz="1400" dirty="0" smtClean="0"/>
              <a:t>T</a:t>
            </a:r>
            <a:r>
              <a:rPr lang="en-GB" sz="1400" b="1" u="sng" dirty="0" smtClean="0"/>
              <a:t>edium/Type</a:t>
            </a:r>
            <a:r>
              <a:rPr lang="en-GB" sz="1400" dirty="0" smtClean="0"/>
              <a:t>- vary the training method to prevent boredom. </a:t>
            </a:r>
          </a:p>
          <a:p>
            <a:r>
              <a:rPr lang="en-GB" sz="1400" dirty="0" smtClean="0"/>
              <a:t> Use different forms of training</a:t>
            </a:r>
          </a:p>
          <a:p>
            <a:r>
              <a:rPr lang="en-GB" sz="1400" dirty="0" smtClean="0"/>
              <a:t>Danger of overuse injuries / overtraining </a:t>
            </a:r>
          </a:p>
          <a:p>
            <a:r>
              <a:rPr lang="en-GB" sz="1400" dirty="0" smtClean="0"/>
              <a:t>Suitable examples circuits/ weights/ </a:t>
            </a:r>
            <a:r>
              <a:rPr lang="en-GB" sz="1400" dirty="0" err="1" smtClean="0"/>
              <a:t>plyometrics</a:t>
            </a:r>
            <a:r>
              <a:rPr lang="en-GB" sz="1400" dirty="0" smtClean="0"/>
              <a:t> for power</a:t>
            </a:r>
          </a:p>
          <a:p>
            <a:r>
              <a:rPr lang="en-GB" sz="1400" dirty="0" smtClean="0"/>
              <a:t>Continuous for stamina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Example Exam Question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3387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Explain how you would use the principles of training to develop a fitness programme.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933056"/>
            <a:ext cx="2371725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554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Specificity</a:t>
            </a:r>
          </a:p>
          <a:p>
            <a:r>
              <a:rPr lang="en-GB" dirty="0" smtClean="0"/>
              <a:t>Progression</a:t>
            </a:r>
          </a:p>
          <a:p>
            <a:r>
              <a:rPr lang="en-GB" dirty="0" smtClean="0"/>
              <a:t>Overload</a:t>
            </a:r>
          </a:p>
          <a:p>
            <a:pPr lvl="1"/>
            <a:r>
              <a:rPr lang="en-GB" dirty="0" smtClean="0"/>
              <a:t>Frequency</a:t>
            </a:r>
          </a:p>
          <a:p>
            <a:pPr lvl="1"/>
            <a:r>
              <a:rPr lang="en-GB" dirty="0" smtClean="0"/>
              <a:t>Intensity </a:t>
            </a:r>
          </a:p>
          <a:p>
            <a:pPr lvl="1"/>
            <a:r>
              <a:rPr lang="en-GB" dirty="0" smtClean="0"/>
              <a:t>Time</a:t>
            </a:r>
          </a:p>
          <a:p>
            <a:pPr lvl="1"/>
            <a:r>
              <a:rPr lang="en-GB" dirty="0" smtClean="0"/>
              <a:t>Type</a:t>
            </a:r>
          </a:p>
          <a:p>
            <a:r>
              <a:rPr lang="en-GB" dirty="0" smtClean="0"/>
              <a:t>Reversibility </a:t>
            </a:r>
          </a:p>
          <a:p>
            <a:r>
              <a:rPr lang="en-GB" dirty="0" smtClean="0"/>
              <a:t>Tedium</a:t>
            </a:r>
          </a:p>
          <a:p>
            <a:r>
              <a:rPr lang="en-GB" dirty="0" smtClean="0"/>
              <a:t>You may get a mark for writing ‘SPORT’ as well as explaining them.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Principles of Training </a:t>
            </a:r>
            <a:endParaRPr lang="en-GB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668552"/>
            <a:ext cx="2097910" cy="291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88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 activity is different in terms of its fitness requirements- you must consider … </a:t>
            </a:r>
            <a:endParaRPr lang="en-GB" dirty="0" smtClean="0"/>
          </a:p>
          <a:p>
            <a:r>
              <a:rPr lang="en-GB" dirty="0"/>
              <a:t>S</a:t>
            </a:r>
            <a:r>
              <a:rPr lang="en-GB" dirty="0" smtClean="0"/>
              <a:t>port you are playing</a:t>
            </a:r>
            <a:endParaRPr lang="en-GB" dirty="0"/>
          </a:p>
          <a:p>
            <a:r>
              <a:rPr lang="en-GB" dirty="0" smtClean="0"/>
              <a:t>Muscle fibres types/ muscles used</a:t>
            </a:r>
          </a:p>
          <a:p>
            <a:r>
              <a:rPr lang="en-GB" dirty="0" smtClean="0"/>
              <a:t>Similar skills/ movements </a:t>
            </a:r>
          </a:p>
          <a:p>
            <a:r>
              <a:rPr lang="en-GB" dirty="0" smtClean="0"/>
              <a:t>Intensity of activity</a:t>
            </a:r>
          </a:p>
          <a:p>
            <a:r>
              <a:rPr lang="en-GB" dirty="0" smtClean="0"/>
              <a:t>Time/ duration of activity </a:t>
            </a:r>
            <a:endParaRPr lang="en-GB" dirty="0" smtClean="0"/>
          </a:p>
          <a:p>
            <a:r>
              <a:rPr lang="en-GB" dirty="0" smtClean="0"/>
              <a:t>Age/gender/ability</a:t>
            </a:r>
          </a:p>
          <a:p>
            <a:r>
              <a:rPr lang="en-GB" dirty="0" smtClean="0"/>
              <a:t>Energy system (Aerobic/ Anaerobic 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Specificity </a:t>
            </a:r>
            <a:endParaRPr lang="en-GB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76979"/>
            <a:ext cx="2813249" cy="1763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047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Increase the amount and intensity of exercise gradually in order to improve but avoid injury.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Progressive </a:t>
            </a:r>
            <a:endParaRPr lang="en-GB" b="1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84984"/>
            <a:ext cx="21907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00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 smtClean="0"/>
              <a:t>Working harder/ training harder than normal</a:t>
            </a:r>
          </a:p>
          <a:p>
            <a:r>
              <a:rPr lang="en-GB" dirty="0" smtClean="0"/>
              <a:t>Causes </a:t>
            </a:r>
            <a:r>
              <a:rPr lang="en-GB" dirty="0" smtClean="0"/>
              <a:t>adaptions- you gradually increase this to get </a:t>
            </a:r>
            <a:r>
              <a:rPr lang="en-GB" b="1" i="1" dirty="0" smtClean="0"/>
              <a:t>progression.</a:t>
            </a:r>
            <a:endParaRPr lang="en-GB" b="1" i="1" dirty="0" smtClean="0"/>
          </a:p>
          <a:p>
            <a:r>
              <a:rPr lang="en-GB" dirty="0" smtClean="0"/>
              <a:t>Frequency- train more often</a:t>
            </a:r>
          </a:p>
          <a:p>
            <a:r>
              <a:rPr lang="en-GB" dirty="0" smtClean="0"/>
              <a:t>Intensity- train harder</a:t>
            </a:r>
          </a:p>
          <a:p>
            <a:r>
              <a:rPr lang="en-GB" dirty="0" smtClean="0"/>
              <a:t>Time- training for longer</a:t>
            </a:r>
          </a:p>
          <a:p>
            <a:r>
              <a:rPr lang="en-GB" dirty="0" smtClean="0"/>
              <a:t>Type- use different forms of </a:t>
            </a:r>
            <a:r>
              <a:rPr lang="en-GB" dirty="0" smtClean="0"/>
              <a:t>exercise</a:t>
            </a:r>
          </a:p>
          <a:p>
            <a:endParaRPr lang="en-GB" dirty="0"/>
          </a:p>
          <a:p>
            <a:r>
              <a:rPr lang="en-GB" dirty="0" smtClean="0"/>
              <a:t>FITT Principle.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Overload </a:t>
            </a:r>
            <a:endParaRPr lang="en-GB" b="1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854758"/>
            <a:ext cx="2497460" cy="139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540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it or lose it!  Too much rest</a:t>
            </a:r>
          </a:p>
          <a:p>
            <a:r>
              <a:rPr lang="en-GB" dirty="0" smtClean="0"/>
              <a:t>Fitness lost quicker than gained</a:t>
            </a:r>
          </a:p>
          <a:p>
            <a:r>
              <a:rPr lang="en-GB" dirty="0" smtClean="0"/>
              <a:t>2 weeks off- 3-4 weeks to regain</a:t>
            </a:r>
            <a:endParaRPr lang="en-GB" dirty="0" smtClean="0"/>
          </a:p>
          <a:p>
            <a:r>
              <a:rPr lang="en-GB" dirty="0" smtClean="0"/>
              <a:t>Remember- you must avoid overtraining- doing too much without sufficient rest. Moderation is important.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Reversibility</a:t>
            </a:r>
            <a:endParaRPr lang="en-GB" b="1" u="sng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581128"/>
            <a:ext cx="3751312" cy="156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5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to </a:t>
            </a:r>
            <a:r>
              <a:rPr lang="en-GB" dirty="0"/>
              <a:t>v</a:t>
            </a:r>
            <a:r>
              <a:rPr lang="en-GB" dirty="0" smtClean="0"/>
              <a:t>ary training to prevent boredom by using different training methods </a:t>
            </a:r>
          </a:p>
          <a:p>
            <a:r>
              <a:rPr lang="en-GB" dirty="0" smtClean="0"/>
              <a:t>Cross training</a:t>
            </a:r>
          </a:p>
          <a:p>
            <a:r>
              <a:rPr lang="en-GB" dirty="0" smtClean="0"/>
              <a:t>Use a training diary 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Tedium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501008"/>
            <a:ext cx="3675112" cy="2362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81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Important not to overload the body so much it experiences exhaustion and can not adapt properly as there is too much damage. </a:t>
            </a:r>
          </a:p>
          <a:p>
            <a:r>
              <a:rPr lang="en-GB" dirty="0" smtClean="0"/>
              <a:t>A decline in performance is a sign of over training</a:t>
            </a:r>
          </a:p>
          <a:p>
            <a:r>
              <a:rPr lang="en-GB" dirty="0" smtClean="0"/>
              <a:t>Irritability and moodiness</a:t>
            </a:r>
          </a:p>
          <a:p>
            <a:r>
              <a:rPr lang="en-GB" dirty="0" smtClean="0"/>
              <a:t>Altered sleep patterns</a:t>
            </a:r>
          </a:p>
          <a:p>
            <a:r>
              <a:rPr lang="en-GB" dirty="0" smtClean="0"/>
              <a:t>Loss of appetite</a:t>
            </a:r>
          </a:p>
          <a:p>
            <a:r>
              <a:rPr lang="en-GB" dirty="0" smtClean="0"/>
              <a:t>Loss of motivation or competitive drive</a:t>
            </a:r>
          </a:p>
          <a:p>
            <a:r>
              <a:rPr lang="en-GB" dirty="0" smtClean="0"/>
              <a:t>Persistent muscle soreness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Over Training </a:t>
            </a:r>
            <a:endParaRPr lang="en-GB" b="1" u="sng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422251"/>
            <a:ext cx="19812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30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Previous years;</a:t>
            </a:r>
          </a:p>
          <a:p>
            <a:r>
              <a:rPr lang="en-GB" dirty="0" smtClean="0"/>
              <a:t>Describe how you would apply the </a:t>
            </a:r>
            <a:r>
              <a:rPr lang="en-GB" b="1" dirty="0" smtClean="0"/>
              <a:t>FITT principles </a:t>
            </a:r>
            <a:r>
              <a:rPr lang="en-GB" dirty="0" smtClean="0"/>
              <a:t>and </a:t>
            </a:r>
            <a:r>
              <a:rPr lang="en-GB" b="1" dirty="0" smtClean="0"/>
              <a:t>specificity</a:t>
            </a:r>
            <a:r>
              <a:rPr lang="en-GB" dirty="0" smtClean="0"/>
              <a:t> to improve fitness. </a:t>
            </a:r>
          </a:p>
          <a:p>
            <a:endParaRPr lang="en-GB" dirty="0"/>
          </a:p>
          <a:p>
            <a:r>
              <a:rPr lang="en-GB" dirty="0" smtClean="0"/>
              <a:t>Probably wont be the same question again but will take similar format as in two training principles will be examined.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Exam Questions 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63131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365</TotalTime>
  <Words>528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Section B- Physiology </vt:lpstr>
      <vt:lpstr>Principles of Training </vt:lpstr>
      <vt:lpstr>Specificity </vt:lpstr>
      <vt:lpstr>Progressive </vt:lpstr>
      <vt:lpstr>Overload </vt:lpstr>
      <vt:lpstr>Reversibility</vt:lpstr>
      <vt:lpstr>Tedium </vt:lpstr>
      <vt:lpstr>Over Training </vt:lpstr>
      <vt:lpstr>Exam Questions </vt:lpstr>
      <vt:lpstr>Exam Questions </vt:lpstr>
      <vt:lpstr>Example Exam Question</vt:lpstr>
      <vt:lpstr>PowerPoint Presentation</vt:lpstr>
    </vt:vector>
  </TitlesOfParts>
  <Company>Twynham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B- Physiology</dc:title>
  <dc:creator>Nicola Wilkins</dc:creator>
  <cp:lastModifiedBy>Nicola Wilkins</cp:lastModifiedBy>
  <cp:revision>15</cp:revision>
  <cp:lastPrinted>2013-10-03T07:02:14Z</cp:lastPrinted>
  <dcterms:created xsi:type="dcterms:W3CDTF">2013-07-16T12:48:40Z</dcterms:created>
  <dcterms:modified xsi:type="dcterms:W3CDTF">2014-05-16T10:58:28Z</dcterms:modified>
</cp:coreProperties>
</file>