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9C49E-F1DB-4AF9-82E2-F341A55D5962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9822C-114D-4280-946E-F9FAC8A7D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6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DA282-EAA0-421E-8900-BBC97367811C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359E-67AA-4121-A105-6B76A78BD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5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8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4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64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36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359E-67AA-4121-A105-6B76A78BD21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3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64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6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1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6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5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5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8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97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7096-4ED0-4AFA-8FAF-DB309DCFF6AE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602F-2DFE-4E9E-AE4F-1EDA24256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6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54745"/>
            <a:ext cx="9144000" cy="2387600"/>
          </a:xfrm>
        </p:spPr>
        <p:txBody>
          <a:bodyPr/>
          <a:lstStyle/>
          <a:p>
            <a:r>
              <a:rPr lang="en-GB" dirty="0" smtClean="0"/>
              <a:t>Open and Closed Loop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19138" cy="2545544"/>
          </a:xfrm>
        </p:spPr>
        <p:txBody>
          <a:bodyPr>
            <a:normAutofit fontScale="85000" lnSpcReduction="20000"/>
          </a:bodyPr>
          <a:lstStyle/>
          <a:p>
            <a:r>
              <a:rPr lang="en-GB" sz="3800" dirty="0" smtClean="0"/>
              <a:t>Once the motor programme is selected the movement needs to be regulated and adapted. </a:t>
            </a:r>
          </a:p>
          <a:p>
            <a:r>
              <a:rPr lang="en-GB" sz="3800" dirty="0" smtClean="0"/>
              <a:t>This can be done on 2 levels depending on extent the nervous system is involved.</a:t>
            </a:r>
          </a:p>
          <a:p>
            <a:r>
              <a:rPr lang="en-GB" sz="3800" dirty="0" smtClean="0"/>
              <a:t>-Open loop</a:t>
            </a:r>
          </a:p>
          <a:p>
            <a:r>
              <a:rPr lang="en-GB" sz="3800" dirty="0" smtClean="0"/>
              <a:t>-Closed loop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9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41" y="2100408"/>
            <a:ext cx="10406220" cy="303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628" y="266652"/>
            <a:ext cx="10515600" cy="1325563"/>
          </a:xfrm>
        </p:spPr>
        <p:txBody>
          <a:bodyPr/>
          <a:lstStyle/>
          <a:p>
            <a:r>
              <a:rPr lang="en-GB" dirty="0" smtClean="0"/>
              <a:t>Characteristics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2259" y="1417866"/>
            <a:ext cx="6096000" cy="33751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Pre-planned/well learnt movement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conscious control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Stored as memory trace in long term memory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initiated no modification (you can’t change the movement while being performed)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feedback during movement, only after movement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quick/limited time/ballistic movements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Carried out in a stable/predictable environment/closed skills.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25751" y="441001"/>
            <a:ext cx="4139418" cy="115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Why is it not applicable to all skills?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325751" y="1592215"/>
            <a:ext cx="4139418" cy="3169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many stored movements required for memory capacity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all environments are predictable or stable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accommodate new skills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applicable to open skills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skills have time for feedback during performance/allows corrections.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13" y="4537294"/>
            <a:ext cx="3140686" cy="2320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Adam’s Closed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452" y="1825625"/>
            <a:ext cx="9234807" cy="319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8645" y="500062"/>
            <a:ext cx="4167555" cy="15928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is it not applicable to all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63794" cy="4351338"/>
          </a:xfrm>
        </p:spPr>
        <p:txBody>
          <a:bodyPr/>
          <a:lstStyle/>
          <a:p>
            <a:pPr lvl="0"/>
            <a:r>
              <a:rPr lang="en-GB" i="1" dirty="0"/>
              <a:t>Involves feedback</a:t>
            </a:r>
            <a:endParaRPr lang="en-GB" dirty="0"/>
          </a:p>
          <a:p>
            <a:pPr lvl="0"/>
            <a:r>
              <a:rPr lang="en-GB" i="1" dirty="0"/>
              <a:t>Movement initiated by the memory trace</a:t>
            </a:r>
            <a:endParaRPr lang="en-GB" dirty="0"/>
          </a:p>
          <a:p>
            <a:pPr lvl="0"/>
            <a:r>
              <a:rPr lang="en-GB" i="1" dirty="0"/>
              <a:t>Action controlled by the perceptual trace which is used as a model of correctness.</a:t>
            </a:r>
            <a:endParaRPr lang="en-GB" dirty="0"/>
          </a:p>
          <a:p>
            <a:pPr lvl="0"/>
            <a:r>
              <a:rPr lang="en-GB" i="1" dirty="0"/>
              <a:t>Adjusted and strengthened through practice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38645" y="2092961"/>
            <a:ext cx="33246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i="1" dirty="0" smtClean="0"/>
              <a:t>Does not account for actions too fast for feedback or limitations of memory</a:t>
            </a:r>
            <a:endParaRPr lang="en-GB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Characteristics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994" y="4339730"/>
            <a:ext cx="2552872" cy="2216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20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and Perceptual Trace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57" y="1530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Pieces </a:t>
            </a:r>
            <a:r>
              <a:rPr lang="en-GB" sz="1600" dirty="0"/>
              <a:t>of information used to control movement</a:t>
            </a:r>
          </a:p>
          <a:p>
            <a:r>
              <a:rPr lang="en-GB" sz="1600" b="1" dirty="0"/>
              <a:t>Memory trace- </a:t>
            </a:r>
          </a:p>
          <a:p>
            <a:pPr lvl="0"/>
            <a:r>
              <a:rPr lang="en-GB" sz="1600" dirty="0"/>
              <a:t>plan of action/motor programme</a:t>
            </a:r>
          </a:p>
          <a:p>
            <a:pPr lvl="0"/>
            <a:r>
              <a:rPr lang="en-GB" sz="1600" dirty="0"/>
              <a:t>Based on experience/past performance</a:t>
            </a:r>
          </a:p>
          <a:p>
            <a:pPr lvl="0"/>
            <a:r>
              <a:rPr lang="en-GB" sz="1600" dirty="0"/>
              <a:t>Initiate movement</a:t>
            </a:r>
          </a:p>
          <a:p>
            <a:r>
              <a:rPr lang="en-GB" sz="1600" b="1" dirty="0"/>
              <a:t>Perceptual trace-</a:t>
            </a:r>
          </a:p>
          <a:p>
            <a:pPr lvl="0"/>
            <a:r>
              <a:rPr lang="en-GB" sz="1600" dirty="0"/>
              <a:t>Directs/controls the movement</a:t>
            </a:r>
          </a:p>
          <a:p>
            <a:pPr lvl="0"/>
            <a:r>
              <a:rPr lang="en-GB" sz="1600" dirty="0"/>
              <a:t>Developed through feedback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05157" y="370587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How they work together…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Memory trace and perceptual trace are compared during movement.</a:t>
            </a: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If they match- movement goes ahead</a:t>
            </a: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If they don’t match the error is corrected during the performance.  Movement is adjusted. </a:t>
            </a: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Memory trace is adjusted and you have a new memory trace.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8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0167" y="1885072"/>
            <a:ext cx="11099408" cy="3063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-decision making – reaction time, simple reaction time, choice reaction time, response time, movement time and the relationship between them – anticipation temporal and spatial – factors affecting reaction time, Hick’s law, psychological refractory period, single channel hypothesis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motor programmes and sub routines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open and closed-loop control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775" y="365125"/>
            <a:ext cx="12615105" cy="60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6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825" y="0"/>
            <a:ext cx="8651578" cy="642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4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336</Words>
  <Application>Microsoft Office PowerPoint</Application>
  <PresentationFormat>Widescreen</PresentationFormat>
  <Paragraphs>52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Open and Closed Loop Control</vt:lpstr>
      <vt:lpstr>Open Loop</vt:lpstr>
      <vt:lpstr>Characteristics</vt:lpstr>
      <vt:lpstr>Adam’s Closed Loop</vt:lpstr>
      <vt:lpstr>Why is it not applicable to all skills?</vt:lpstr>
      <vt:lpstr>Memory and Perceptual Trace</vt:lpstr>
      <vt:lpstr>Revision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and Closed Loop Theories</dc:title>
  <dc:creator>Danielle Trudgeon</dc:creator>
  <cp:lastModifiedBy>Danielle Trudgeon</cp:lastModifiedBy>
  <cp:revision>6</cp:revision>
  <cp:lastPrinted>2015-11-24T07:34:27Z</cp:lastPrinted>
  <dcterms:created xsi:type="dcterms:W3CDTF">2015-11-24T07:32:05Z</dcterms:created>
  <dcterms:modified xsi:type="dcterms:W3CDTF">2015-11-24T13:43:31Z</dcterms:modified>
</cp:coreProperties>
</file>