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5ECAA7D-A86A-43B1-90A0-C5028E5820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3ED173-4EF5-4E2F-9AF4-987F49448203}" type="datetimeFigureOut">
              <a:rPr lang="en-GB" smtClean="0"/>
              <a:t>18/03/2014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Observational Learning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797152"/>
            <a:ext cx="24765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Observational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learning theory- modelling </a:t>
            </a:r>
          </a:p>
          <a:p>
            <a:r>
              <a:rPr lang="en-GB" dirty="0" smtClean="0"/>
              <a:t>Most </a:t>
            </a:r>
            <a:r>
              <a:rPr lang="en-GB" dirty="0" smtClean="0"/>
              <a:t>people learn by copying</a:t>
            </a:r>
          </a:p>
          <a:p>
            <a:r>
              <a:rPr lang="en-GB" dirty="0" smtClean="0"/>
              <a:t>Vicarious experience</a:t>
            </a:r>
          </a:p>
          <a:p>
            <a:r>
              <a:rPr lang="en-GB" dirty="0" smtClean="0"/>
              <a:t>Builds up mental picture</a:t>
            </a:r>
          </a:p>
          <a:p>
            <a:r>
              <a:rPr lang="en-GB" dirty="0" smtClean="0"/>
              <a:t>Creates patterns more easily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3987527" cy="265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93" y="1700808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80" y="371703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Demo to be effective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Attributes and characteristics of the model</a:t>
            </a:r>
          </a:p>
          <a:p>
            <a:r>
              <a:rPr lang="en-GB" sz="3600" dirty="0" smtClean="0"/>
              <a:t>Physical readiness of the learner</a:t>
            </a:r>
          </a:p>
          <a:p>
            <a:r>
              <a:rPr lang="en-GB" sz="3600" dirty="0" smtClean="0"/>
              <a:t>Motivation of the learner to attend to the model and to practise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2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Observational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Attention</a:t>
            </a:r>
          </a:p>
          <a:p>
            <a:r>
              <a:rPr lang="en-GB" sz="5400" dirty="0" smtClean="0"/>
              <a:t>Retention</a:t>
            </a:r>
          </a:p>
          <a:p>
            <a:r>
              <a:rPr lang="en-GB" sz="5400" dirty="0" smtClean="0"/>
              <a:t>Motor Reproduction</a:t>
            </a:r>
          </a:p>
          <a:p>
            <a:r>
              <a:rPr lang="en-GB" sz="5400" dirty="0" smtClean="0"/>
              <a:t>Motivation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0768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Attention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Amount of notice taken by the learner</a:t>
            </a:r>
          </a:p>
          <a:p>
            <a:r>
              <a:rPr lang="en-GB" sz="2800" b="1" dirty="0" smtClean="0"/>
              <a:t>NOT</a:t>
            </a:r>
            <a:r>
              <a:rPr lang="en-GB" sz="2800" dirty="0" smtClean="0"/>
              <a:t> just paying attention </a:t>
            </a:r>
          </a:p>
          <a:p>
            <a:r>
              <a:rPr lang="en-GB" sz="2800" dirty="0" smtClean="0"/>
              <a:t>Coach can aid this by highlighting cues</a:t>
            </a:r>
          </a:p>
          <a:p>
            <a:r>
              <a:rPr lang="en-GB" sz="2800" dirty="0" smtClean="0"/>
              <a:t>Needs to be accurate</a:t>
            </a:r>
          </a:p>
          <a:p>
            <a:r>
              <a:rPr lang="en-GB" sz="2800" dirty="0" smtClean="0"/>
              <a:t>Not too long</a:t>
            </a:r>
          </a:p>
          <a:p>
            <a:r>
              <a:rPr lang="en-GB" sz="2800" dirty="0" smtClean="0"/>
              <a:t>Must be attractive</a:t>
            </a:r>
          </a:p>
          <a:p>
            <a:r>
              <a:rPr lang="en-GB" sz="2800" dirty="0" smtClean="0"/>
              <a:t>Significant other</a:t>
            </a:r>
          </a:p>
          <a:p>
            <a:r>
              <a:rPr lang="en-GB" sz="2800" dirty="0" smtClean="0"/>
              <a:t>Role model/ peer</a:t>
            </a:r>
          </a:p>
          <a:p>
            <a:r>
              <a:rPr lang="en-GB" sz="2800" dirty="0" smtClean="0"/>
              <a:t>Needs to be seen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40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Retention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Can they remember the skill? </a:t>
            </a:r>
          </a:p>
          <a:p>
            <a:r>
              <a:rPr lang="en-GB" sz="3200" dirty="0" smtClean="0"/>
              <a:t>Creation of a mental picture</a:t>
            </a:r>
          </a:p>
          <a:p>
            <a:r>
              <a:rPr lang="en-GB" sz="3200" dirty="0" smtClean="0"/>
              <a:t>Meaningful demo</a:t>
            </a:r>
          </a:p>
          <a:p>
            <a:r>
              <a:rPr lang="en-GB" sz="3200" dirty="0" smtClean="0"/>
              <a:t>Coach carful not to overload performer with too much verbal</a:t>
            </a:r>
          </a:p>
          <a:p>
            <a:r>
              <a:rPr lang="en-GB" sz="3200" dirty="0" smtClean="0"/>
              <a:t>Mental rehearsal</a:t>
            </a:r>
          </a:p>
          <a:p>
            <a:r>
              <a:rPr lang="en-GB" sz="3200" dirty="0" smtClean="0"/>
              <a:t>2</a:t>
            </a:r>
            <a:r>
              <a:rPr lang="en-GB" sz="3200" baseline="30000" dirty="0" smtClean="0"/>
              <a:t>nd</a:t>
            </a:r>
            <a:r>
              <a:rPr lang="en-GB" sz="3200" dirty="0" smtClean="0"/>
              <a:t> image to help- </a:t>
            </a:r>
            <a:r>
              <a:rPr lang="en-GB" sz="3200" i="1" dirty="0" smtClean="0"/>
              <a:t>hand in cookie jar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00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Motor Reproduction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Must have the physical ability to copy the skill</a:t>
            </a:r>
          </a:p>
          <a:p>
            <a:r>
              <a:rPr lang="en-GB" sz="3600" dirty="0" smtClean="0"/>
              <a:t>Must be given the opportunity to do this straight after the skill</a:t>
            </a:r>
          </a:p>
          <a:p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653136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6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Motivation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Performer wants to learn the skill- do they have the desire to copy the action?</a:t>
            </a:r>
          </a:p>
          <a:p>
            <a:r>
              <a:rPr lang="en-GB" sz="3200" dirty="0" smtClean="0"/>
              <a:t>Based on successful completion of skill</a:t>
            </a:r>
          </a:p>
          <a:p>
            <a:r>
              <a:rPr lang="en-GB" sz="3200" dirty="0" smtClean="0"/>
              <a:t>Reinforcement/ praise</a:t>
            </a:r>
          </a:p>
          <a:p>
            <a:r>
              <a:rPr lang="en-GB" sz="3200" dirty="0" smtClean="0"/>
              <a:t>Perceived status of the model 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81128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51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Questions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the factors that can influence the effectiveness of attention, retention and motor production in observational learning (4)</a:t>
            </a:r>
          </a:p>
          <a:p>
            <a:r>
              <a:rPr lang="en-GB" dirty="0" smtClean="0"/>
              <a:t>Explain how attention, motor production and motivation are used to help the process of learning a skill (3)</a:t>
            </a:r>
          </a:p>
          <a:p>
            <a:r>
              <a:rPr lang="en-GB" dirty="0" smtClean="0"/>
              <a:t>How can a coach help a performer to retain newly learnt skills? (3)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7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</TotalTime>
  <Words>244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Observational Learning</vt:lpstr>
      <vt:lpstr>Observational Learning</vt:lpstr>
      <vt:lpstr>Demo to be effective </vt:lpstr>
      <vt:lpstr>Observational Learning</vt:lpstr>
      <vt:lpstr>Attention</vt:lpstr>
      <vt:lpstr>Retention </vt:lpstr>
      <vt:lpstr>Motor Reproduction </vt:lpstr>
      <vt:lpstr>Motivation</vt:lpstr>
      <vt:lpstr>Exam Questions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Learning</dc:title>
  <dc:creator>Nicola Wilkins</dc:creator>
  <cp:lastModifiedBy>Nicola Wilkins</cp:lastModifiedBy>
  <cp:revision>3</cp:revision>
  <dcterms:created xsi:type="dcterms:W3CDTF">2014-03-18T09:42:07Z</dcterms:created>
  <dcterms:modified xsi:type="dcterms:W3CDTF">2014-03-18T09:59:48Z</dcterms:modified>
</cp:coreProperties>
</file>