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90" r:id="rId3"/>
    <p:sldId id="291" r:id="rId4"/>
    <p:sldId id="292" r:id="rId5"/>
    <p:sldId id="293" r:id="rId6"/>
    <p:sldId id="29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BA8-56DB-4EDA-9E9F-8644B959DF30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E665-8E72-47DE-8B43-3027EC3FDA5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BA8-56DB-4EDA-9E9F-8644B959DF30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E665-8E72-47DE-8B43-3027EC3FDA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BA8-56DB-4EDA-9E9F-8644B959DF30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E665-8E72-47DE-8B43-3027EC3FDA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BA8-56DB-4EDA-9E9F-8644B959DF30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E665-8E72-47DE-8B43-3027EC3FDA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BA8-56DB-4EDA-9E9F-8644B959DF30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08CE665-8E72-47DE-8B43-3027EC3FDA5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BA8-56DB-4EDA-9E9F-8644B959DF30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E665-8E72-47DE-8B43-3027EC3FDA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BA8-56DB-4EDA-9E9F-8644B959DF30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E665-8E72-47DE-8B43-3027EC3FDA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BA8-56DB-4EDA-9E9F-8644B959DF30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E665-8E72-47DE-8B43-3027EC3FDA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BA8-56DB-4EDA-9E9F-8644B959DF30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E665-8E72-47DE-8B43-3027EC3FDA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BA8-56DB-4EDA-9E9F-8644B959DF30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E665-8E72-47DE-8B43-3027EC3FDA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7BA8-56DB-4EDA-9E9F-8644B959DF30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E665-8E72-47DE-8B43-3027EC3FDA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267BA8-56DB-4EDA-9E9F-8644B959DF30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8CE665-8E72-47DE-8B43-3027EC3FDA57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Motor Programmes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Third phase of the information processing model- actually moving </a:t>
            </a:r>
          </a:p>
          <a:p>
            <a:r>
              <a:rPr lang="en-GB" dirty="0" smtClean="0"/>
              <a:t>Output</a:t>
            </a:r>
          </a:p>
          <a:p>
            <a:r>
              <a:rPr lang="en-GB" dirty="0" smtClean="0"/>
              <a:t>How movement patterns are constructed and utilised and adapted.</a:t>
            </a:r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108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363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Motor Programmes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 a skill in cognitive and associative phase it is stored in the long term memory.</a:t>
            </a:r>
          </a:p>
          <a:p>
            <a:r>
              <a:rPr lang="en-GB" dirty="0" smtClean="0"/>
              <a:t>When we need the skill the memory retrieves the programme and transmits it via nerve impulses to muscles</a:t>
            </a:r>
          </a:p>
          <a:p>
            <a:r>
              <a:rPr lang="en-GB" b="1" i="1" dirty="0" smtClean="0"/>
              <a:t>Executive motor programme 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3048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Motor Programmes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programme can be recalled when needed and modified</a:t>
            </a:r>
          </a:p>
          <a:p>
            <a:r>
              <a:rPr lang="en-GB" dirty="0" smtClean="0"/>
              <a:t>Autonomous (well learnt) = short reaction time</a:t>
            </a:r>
          </a:p>
          <a:p>
            <a:r>
              <a:rPr lang="en-GB" dirty="0" smtClean="0"/>
              <a:t>Cognitive phase- long time or not completed correctly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8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Motor Programmes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Hierarchical structure </a:t>
            </a:r>
          </a:p>
          <a:p>
            <a:r>
              <a:rPr lang="en-GB" dirty="0" smtClean="0"/>
              <a:t>Movements that are autonomous at lower levels and more complex subroutines at the top</a:t>
            </a:r>
          </a:p>
          <a:p>
            <a:r>
              <a:rPr lang="en-GB" dirty="0" smtClean="0"/>
              <a:t>As performer becomes more skilled the existing executive motor programme is superseded by a new one</a:t>
            </a:r>
          </a:p>
          <a:p>
            <a:r>
              <a:rPr lang="en-GB" dirty="0" smtClean="0"/>
              <a:t>Autonomous and over learnt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3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400" dirty="0" smtClean="0"/>
              <a:t>Once developed the subroutines , the cricketer will  then develop more specific shots  depending on line of the ball, where it pitches </a:t>
            </a:r>
            <a:r>
              <a:rPr lang="en-GB" sz="1400" dirty="0" err="1" smtClean="0"/>
              <a:t>etc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440266" y="1672533"/>
            <a:ext cx="19945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Cricket Shot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596336" y="3863927"/>
            <a:ext cx="1460554" cy="550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Follow through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724128" y="3896589"/>
            <a:ext cx="1460554" cy="550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Backswing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851920" y="3896590"/>
            <a:ext cx="1460554" cy="550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Feet placement 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979712" y="3896590"/>
            <a:ext cx="1460554" cy="550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Grip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79512" y="3896590"/>
            <a:ext cx="1460554" cy="550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Stance</a:t>
            </a:r>
            <a:endParaRPr lang="en-GB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115616" y="2586933"/>
            <a:ext cx="3321910" cy="113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987824" y="2586933"/>
            <a:ext cx="1449702" cy="113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2"/>
          </p:cNvCxnSpPr>
          <p:nvPr/>
        </p:nvCxnSpPr>
        <p:spPr>
          <a:xfrm>
            <a:off x="4437526" y="2586933"/>
            <a:ext cx="0" cy="113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437526" y="2586933"/>
            <a:ext cx="1790658" cy="113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437526" y="2586933"/>
            <a:ext cx="3590858" cy="113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253" y="4653136"/>
            <a:ext cx="24288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29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Motor Programmes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Coach can identify subroutines to pinpoint specific weaknesses and incorporate into training.</a:t>
            </a:r>
          </a:p>
          <a:p>
            <a:r>
              <a:rPr lang="en-GB" dirty="0" smtClean="0"/>
              <a:t>Whole part whole 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b="1" u="sng" dirty="0" smtClean="0"/>
              <a:t>TASK</a:t>
            </a:r>
          </a:p>
          <a:p>
            <a:r>
              <a:rPr lang="en-GB" dirty="0" smtClean="0"/>
              <a:t>Identify subroutines for your core skills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45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187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Motor Programmes </vt:lpstr>
      <vt:lpstr>Motor Programmes </vt:lpstr>
      <vt:lpstr>Motor Programmes </vt:lpstr>
      <vt:lpstr>Motor Programmes </vt:lpstr>
      <vt:lpstr>Once developed the subroutines , the cricketer will  then develop more specific shots  depending on line of the ball, where it pitches etc </vt:lpstr>
      <vt:lpstr>Motor Programmes 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 Programmes </dc:title>
  <dc:creator>Nicola Wilkins</dc:creator>
  <cp:lastModifiedBy>Nicola Wilkins</cp:lastModifiedBy>
  <cp:revision>2</cp:revision>
  <dcterms:created xsi:type="dcterms:W3CDTF">2014-04-15T21:14:38Z</dcterms:created>
  <dcterms:modified xsi:type="dcterms:W3CDTF">2014-04-16T06:17:30Z</dcterms:modified>
</cp:coreProperties>
</file>