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08F78A-8535-49A1-8315-EE0918CBD314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39F338A-76AD-4703-B1C7-8AD583D2AD2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u="sng" dirty="0" smtClean="0"/>
              <a:t>Methods of presenting practice</a:t>
            </a:r>
            <a:endParaRPr lang="en-GB" b="1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433732"/>
            <a:ext cx="8655496" cy="1981200"/>
          </a:xfrm>
        </p:spPr>
        <p:txBody>
          <a:bodyPr/>
          <a:lstStyle/>
          <a:p>
            <a:r>
              <a:rPr lang="en-GB" b="1" u="sng" dirty="0" smtClean="0"/>
              <a:t>Section –B Applied Psychology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0472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Practice </a:t>
            </a:r>
            <a:r>
              <a:rPr lang="en-GB" dirty="0"/>
              <a:t>where the skill is taught in its entirety (all of it together)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/>
              <a:t>Advantages:</a:t>
            </a:r>
            <a:r>
              <a:rPr lang="en-GB" b="1" dirty="0"/>
              <a:t> </a:t>
            </a:r>
            <a:r>
              <a:rPr lang="en-GB" dirty="0"/>
              <a:t>Performers develop kinaesthetic </a:t>
            </a:r>
            <a:r>
              <a:rPr lang="en-GB" dirty="0" smtClean="0"/>
              <a:t>awareness</a:t>
            </a:r>
          </a:p>
          <a:p>
            <a:r>
              <a:rPr lang="en-GB" dirty="0" smtClean="0"/>
              <a:t>They </a:t>
            </a:r>
            <a:r>
              <a:rPr lang="en-GB" dirty="0"/>
              <a:t>understand the relationship between different subroutines </a:t>
            </a:r>
            <a:r>
              <a:rPr lang="en-GB" dirty="0" smtClean="0"/>
              <a:t>immediately</a:t>
            </a:r>
          </a:p>
          <a:p>
            <a:r>
              <a:rPr lang="en-GB" dirty="0" smtClean="0"/>
              <a:t>They </a:t>
            </a:r>
            <a:r>
              <a:rPr lang="en-GB" dirty="0"/>
              <a:t>experience the timing needed to execute the skill successfully. Saves time. </a:t>
            </a:r>
            <a:endParaRPr lang="en-GB" dirty="0" smtClean="0"/>
          </a:p>
          <a:p>
            <a:r>
              <a:rPr lang="en-GB" dirty="0" smtClean="0"/>
              <a:t>Can </a:t>
            </a:r>
            <a:r>
              <a:rPr lang="en-GB" dirty="0"/>
              <a:t>be transferred into real game situations. Best for autonomous learners.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/>
              <a:t>Disadvantages:</a:t>
            </a:r>
            <a:r>
              <a:rPr lang="en-GB" b="1" dirty="0"/>
              <a:t> </a:t>
            </a:r>
            <a:r>
              <a:rPr lang="en-GB" dirty="0"/>
              <a:t>It is difficult to use with complex </a:t>
            </a:r>
            <a:r>
              <a:rPr lang="en-GB" dirty="0" smtClean="0"/>
              <a:t>skills</a:t>
            </a:r>
          </a:p>
          <a:p>
            <a:r>
              <a:rPr lang="en-GB" dirty="0" smtClean="0"/>
              <a:t>It </a:t>
            </a:r>
            <a:r>
              <a:rPr lang="en-GB" dirty="0"/>
              <a:t>may be difficult for novice performers to execute </a:t>
            </a:r>
            <a:r>
              <a:rPr lang="en-GB" dirty="0" smtClean="0"/>
              <a:t>initially</a:t>
            </a:r>
          </a:p>
          <a:p>
            <a:r>
              <a:rPr lang="en-GB" dirty="0" smtClean="0"/>
              <a:t>It </a:t>
            </a:r>
            <a:r>
              <a:rPr lang="en-GB" dirty="0"/>
              <a:t>is not ideal for dangerous skills.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/>
              <a:t>Practical example:</a:t>
            </a:r>
            <a:r>
              <a:rPr lang="en-GB" b="1" dirty="0"/>
              <a:t> </a:t>
            </a:r>
            <a:r>
              <a:rPr lang="en-GB" dirty="0"/>
              <a:t>Golf swing, Javelin throw, </a:t>
            </a:r>
            <a:r>
              <a:rPr lang="en-GB" dirty="0" smtClean="0"/>
              <a:t>continuous </a:t>
            </a:r>
            <a:r>
              <a:rPr lang="en-GB" dirty="0"/>
              <a:t>skills such as jogging.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WHOLE </a:t>
            </a:r>
            <a:r>
              <a:rPr lang="en-GB" b="1" u="sng" dirty="0" smtClean="0"/>
              <a:t>LEARNING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157192"/>
            <a:ext cx="29718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0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1736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Where </a:t>
            </a:r>
            <a:r>
              <a:rPr lang="en-GB" dirty="0"/>
              <a:t>the skill is broken down into its subroutines and each part is practices until flawless.</a:t>
            </a:r>
          </a:p>
          <a:p>
            <a:endParaRPr lang="en-GB" dirty="0"/>
          </a:p>
          <a:p>
            <a:r>
              <a:rPr lang="en-GB" b="1" u="sng" dirty="0"/>
              <a:t>Advantages</a:t>
            </a:r>
            <a:r>
              <a:rPr lang="en-GB" b="1" dirty="0"/>
              <a:t>: </a:t>
            </a:r>
            <a:r>
              <a:rPr lang="en-GB" dirty="0"/>
              <a:t>Complex skills can be broken down into different subroutines and learnt in stages (helping with understanding</a:t>
            </a:r>
            <a:r>
              <a:rPr lang="en-GB" dirty="0" smtClean="0"/>
              <a:t>).</a:t>
            </a:r>
          </a:p>
          <a:p>
            <a:r>
              <a:rPr lang="en-GB" dirty="0" smtClean="0"/>
              <a:t>Specific </a:t>
            </a:r>
            <a:r>
              <a:rPr lang="en-GB" dirty="0"/>
              <a:t>aspects of the technique can be modified, It reduces the element of </a:t>
            </a:r>
            <a:r>
              <a:rPr lang="en-GB" dirty="0" smtClean="0"/>
              <a:t>risk</a:t>
            </a:r>
          </a:p>
          <a:p>
            <a:r>
              <a:rPr lang="en-GB" dirty="0" smtClean="0"/>
              <a:t> </a:t>
            </a:r>
            <a:r>
              <a:rPr lang="en-GB" dirty="0"/>
              <a:t>It allows for periods of recovery. </a:t>
            </a:r>
            <a:endParaRPr lang="en-GB" dirty="0" smtClean="0"/>
          </a:p>
          <a:p>
            <a:r>
              <a:rPr lang="en-GB" dirty="0" smtClean="0"/>
              <a:t>Reduces </a:t>
            </a:r>
            <a:r>
              <a:rPr lang="en-GB" dirty="0"/>
              <a:t>chances of overload, allows performer to build confidence and increase motivation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/>
              <a:t>Disadvantages:</a:t>
            </a:r>
            <a:r>
              <a:rPr lang="en-GB" b="1" dirty="0"/>
              <a:t> </a:t>
            </a:r>
            <a:r>
              <a:rPr lang="en-GB" dirty="0"/>
              <a:t>It hinders the development of continuity and timing of the complete </a:t>
            </a:r>
            <a:r>
              <a:rPr lang="en-GB" dirty="0" smtClean="0"/>
              <a:t>skill</a:t>
            </a:r>
          </a:p>
          <a:p>
            <a:r>
              <a:rPr lang="en-GB" dirty="0" smtClean="0"/>
              <a:t> </a:t>
            </a:r>
            <a:r>
              <a:rPr lang="en-GB" dirty="0"/>
              <a:t>It reduces overall kinaesthetic </a:t>
            </a:r>
            <a:r>
              <a:rPr lang="en-GB" dirty="0" smtClean="0"/>
              <a:t>awareness</a:t>
            </a:r>
          </a:p>
          <a:p>
            <a:r>
              <a:rPr lang="en-GB" dirty="0" smtClean="0"/>
              <a:t>The </a:t>
            </a:r>
            <a:r>
              <a:rPr lang="en-GB" dirty="0"/>
              <a:t>transfer from part to whole may not be </a:t>
            </a:r>
            <a:r>
              <a:rPr lang="en-GB" dirty="0" smtClean="0"/>
              <a:t>effective</a:t>
            </a:r>
          </a:p>
          <a:p>
            <a:r>
              <a:rPr lang="en-GB" dirty="0" smtClean="0"/>
              <a:t>The </a:t>
            </a:r>
            <a:r>
              <a:rPr lang="en-GB" dirty="0"/>
              <a:t>highly organized skills are difficult to break down, It is time consuming.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/>
              <a:t>Practical example:</a:t>
            </a:r>
            <a:r>
              <a:rPr lang="en-GB" b="1" dirty="0"/>
              <a:t> </a:t>
            </a:r>
            <a:r>
              <a:rPr lang="en-GB" dirty="0"/>
              <a:t>Gymnastic Routines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PART </a:t>
            </a:r>
            <a:r>
              <a:rPr lang="en-GB" b="1" u="sng" dirty="0" smtClean="0"/>
              <a:t>PRACTICE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153"/>
            <a:ext cx="2917701" cy="1303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465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1736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This </a:t>
            </a:r>
            <a:r>
              <a:rPr lang="en-GB" dirty="0"/>
              <a:t>is a variation of the ‘part’ method. Involves the performer attempting the skill in stages and linking the phases after each has been learnt. Also referred to as ‘chaining’. </a:t>
            </a:r>
          </a:p>
          <a:p>
            <a:endParaRPr lang="en-GB" dirty="0"/>
          </a:p>
          <a:p>
            <a:r>
              <a:rPr lang="en-GB" b="1" u="sng" dirty="0"/>
              <a:t>Advantages</a:t>
            </a:r>
            <a:r>
              <a:rPr lang="en-GB" u="sng" dirty="0"/>
              <a:t>:</a:t>
            </a:r>
            <a:r>
              <a:rPr lang="en-GB" dirty="0"/>
              <a:t> Complex skills can be broken down and introduced </a:t>
            </a:r>
            <a:r>
              <a:rPr lang="en-GB" dirty="0" smtClean="0"/>
              <a:t>gradually</a:t>
            </a:r>
          </a:p>
          <a:p>
            <a:r>
              <a:rPr lang="en-GB" dirty="0" smtClean="0"/>
              <a:t>Novice </a:t>
            </a:r>
            <a:r>
              <a:rPr lang="en-GB" dirty="0"/>
              <a:t>performers can achieve </a:t>
            </a:r>
            <a:r>
              <a:rPr lang="en-GB" dirty="0" smtClean="0"/>
              <a:t>success</a:t>
            </a:r>
          </a:p>
          <a:p>
            <a:r>
              <a:rPr lang="en-GB" dirty="0" smtClean="0"/>
              <a:t>Performers </a:t>
            </a:r>
            <a:r>
              <a:rPr lang="en-GB" dirty="0"/>
              <a:t>with limited attention span can remain </a:t>
            </a:r>
            <a:r>
              <a:rPr lang="en-GB" dirty="0" smtClean="0"/>
              <a:t>focused</a:t>
            </a:r>
          </a:p>
          <a:p>
            <a:r>
              <a:rPr lang="en-GB" dirty="0" smtClean="0"/>
              <a:t>Understand </a:t>
            </a:r>
            <a:r>
              <a:rPr lang="en-GB" dirty="0"/>
              <a:t>the relationship between </a:t>
            </a:r>
            <a:r>
              <a:rPr lang="en-GB" dirty="0" smtClean="0"/>
              <a:t>subroutines</a:t>
            </a:r>
          </a:p>
          <a:p>
            <a:r>
              <a:rPr lang="en-GB" dirty="0" smtClean="0"/>
              <a:t>Minimizes </a:t>
            </a:r>
            <a:r>
              <a:rPr lang="en-GB" dirty="0"/>
              <a:t>the risk involved with potentially dangerous </a:t>
            </a:r>
            <a:r>
              <a:rPr lang="en-GB" dirty="0" smtClean="0"/>
              <a:t>skills</a:t>
            </a:r>
          </a:p>
          <a:p>
            <a:r>
              <a:rPr lang="en-GB" dirty="0" smtClean="0"/>
              <a:t> </a:t>
            </a:r>
            <a:r>
              <a:rPr lang="en-GB" dirty="0"/>
              <a:t>Transfer to the whole skill can be made easier.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/>
              <a:t>Disadvantages</a:t>
            </a:r>
            <a:r>
              <a:rPr lang="en-GB" u="sng" dirty="0"/>
              <a:t>:</a:t>
            </a:r>
            <a:r>
              <a:rPr lang="en-GB" dirty="0"/>
              <a:t> Time </a:t>
            </a:r>
            <a:r>
              <a:rPr lang="en-GB" dirty="0" smtClean="0"/>
              <a:t>consuming</a:t>
            </a:r>
          </a:p>
          <a:p>
            <a:r>
              <a:rPr lang="en-GB" dirty="0" smtClean="0"/>
              <a:t>The </a:t>
            </a:r>
            <a:r>
              <a:rPr lang="en-GB" dirty="0"/>
              <a:t>performer may become too focused on one particular subroutine.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/>
              <a:t>Practical example:</a:t>
            </a:r>
            <a:r>
              <a:rPr lang="en-GB" b="1" dirty="0"/>
              <a:t> </a:t>
            </a:r>
            <a:r>
              <a:rPr lang="en-GB" dirty="0"/>
              <a:t>Triple Jump...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PROGRESSIVE PART </a:t>
            </a:r>
            <a:r>
              <a:rPr lang="en-GB" b="1" u="sng" dirty="0" smtClean="0"/>
              <a:t>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10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PROGRESSIVE PART PRACTICE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23063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12980"/>
            <a:ext cx="6762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01999"/>
            <a:ext cx="6762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63" y="3322492"/>
            <a:ext cx="6762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9550"/>
            <a:ext cx="6762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55671"/>
            <a:ext cx="6762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1475656" y="3479576"/>
            <a:ext cx="690376" cy="285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6732240" y="3491972"/>
            <a:ext cx="690376" cy="285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5076056" y="3527042"/>
            <a:ext cx="690376" cy="285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3347864" y="3500908"/>
            <a:ext cx="690376" cy="285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74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Performing </a:t>
            </a:r>
            <a:r>
              <a:rPr lang="en-GB" dirty="0"/>
              <a:t>the whole skill and then identifying any weaknesses. The weaker parts are then practiced in isolation and then integrated back into the skill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/>
              <a:t>Advantages</a:t>
            </a:r>
            <a:r>
              <a:rPr lang="en-GB" u="sng" dirty="0"/>
              <a:t>:</a:t>
            </a:r>
            <a:r>
              <a:rPr lang="en-GB" dirty="0"/>
              <a:t> An overall feel for the movement is developed </a:t>
            </a:r>
            <a:r>
              <a:rPr lang="en-GB" dirty="0" smtClean="0"/>
              <a:t>initially</a:t>
            </a:r>
          </a:p>
          <a:p>
            <a:r>
              <a:rPr lang="en-GB" dirty="0" smtClean="0"/>
              <a:t>Success </a:t>
            </a:r>
            <a:r>
              <a:rPr lang="en-GB" dirty="0"/>
              <a:t>is continuous by developing the weaker </a:t>
            </a:r>
            <a:r>
              <a:rPr lang="en-GB" dirty="0" smtClean="0"/>
              <a:t>subroutines</a:t>
            </a:r>
          </a:p>
          <a:p>
            <a:r>
              <a:rPr lang="en-GB" dirty="0" smtClean="0"/>
              <a:t>Practice </a:t>
            </a:r>
            <a:r>
              <a:rPr lang="en-GB" dirty="0"/>
              <a:t>can focus on key areas of weakness. </a:t>
            </a:r>
            <a:endParaRPr lang="en-GB" dirty="0" smtClean="0"/>
          </a:p>
          <a:p>
            <a:r>
              <a:rPr lang="en-GB" dirty="0" smtClean="0"/>
              <a:t>Could </a:t>
            </a:r>
            <a:r>
              <a:rPr lang="en-GB" dirty="0"/>
              <a:t>be used by experience performers who have developed problems/ injuries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/>
              <a:t>Disadvantages</a:t>
            </a:r>
            <a:r>
              <a:rPr lang="en-GB" u="sng" dirty="0"/>
              <a:t>:</a:t>
            </a:r>
            <a:r>
              <a:rPr lang="en-GB" dirty="0"/>
              <a:t> Transfer may be difficult from part to the whole </a:t>
            </a:r>
            <a:r>
              <a:rPr lang="en-GB" dirty="0" smtClean="0"/>
              <a:t>skill</a:t>
            </a:r>
          </a:p>
          <a:p>
            <a:r>
              <a:rPr lang="en-GB" dirty="0" smtClean="0"/>
              <a:t>Some </a:t>
            </a:r>
            <a:r>
              <a:rPr lang="en-GB" dirty="0"/>
              <a:t>skills are difficult to break down as the </a:t>
            </a:r>
            <a:r>
              <a:rPr lang="en-GB" dirty="0" smtClean="0"/>
              <a:t>overall </a:t>
            </a:r>
            <a:r>
              <a:rPr lang="en-GB" dirty="0"/>
              <a:t>timing may be affected</a:t>
            </a:r>
          </a:p>
          <a:p>
            <a:endParaRPr lang="en-GB" dirty="0"/>
          </a:p>
          <a:p>
            <a:r>
              <a:rPr lang="en-GB" b="1" u="sng" dirty="0"/>
              <a:t>Practical example</a:t>
            </a:r>
            <a:r>
              <a:rPr lang="en-GB" u="sng" dirty="0"/>
              <a:t>:</a:t>
            </a:r>
            <a:r>
              <a:rPr lang="en-GB" dirty="0"/>
              <a:t> Swimming: teaching and practicing front crawl: The whole skill is introduced initially, the arm action is then practiced in isolation with the aid of floats, the whole skill is practiced again with the improved arm action.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WHOLE-PART-WHOLE </a:t>
            </a:r>
            <a:r>
              <a:rPr lang="en-GB" b="1" u="sng" dirty="0" smtClean="0"/>
              <a:t>PRACTICE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05118"/>
            <a:ext cx="960512" cy="84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1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Q) </a:t>
            </a:r>
            <a:r>
              <a:rPr lang="en-GB" b="1" u="sng" dirty="0" smtClean="0"/>
              <a:t>What factors need to be considered before deciding whether to teach a skill by progressive part practice?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A) </a:t>
            </a:r>
          </a:p>
          <a:p>
            <a:r>
              <a:rPr lang="en-GB" dirty="0" smtClean="0"/>
              <a:t>Explanation </a:t>
            </a:r>
            <a:r>
              <a:rPr lang="en-GB" dirty="0"/>
              <a:t>of progressive part/learn first stage, then add second stage then add</a:t>
            </a:r>
          </a:p>
          <a:p>
            <a:pPr marL="0" indent="0">
              <a:buNone/>
            </a:pPr>
            <a:r>
              <a:rPr lang="en-GB" dirty="0" smtClean="0"/>
              <a:t>      third </a:t>
            </a:r>
            <a:r>
              <a:rPr lang="en-GB" dirty="0"/>
              <a:t>stage/‘Chaining’;</a:t>
            </a:r>
          </a:p>
          <a:p>
            <a:r>
              <a:rPr lang="en-GB" dirty="0" smtClean="0"/>
              <a:t>Depends </a:t>
            </a:r>
            <a:r>
              <a:rPr lang="en-GB" dirty="0"/>
              <a:t>on nature/type of task/skill;</a:t>
            </a:r>
          </a:p>
          <a:p>
            <a:r>
              <a:rPr lang="en-GB" dirty="0" smtClean="0"/>
              <a:t>Use </a:t>
            </a:r>
            <a:r>
              <a:rPr lang="en-GB" dirty="0"/>
              <a:t>part if skill can be broken down into parts/complex;</a:t>
            </a:r>
          </a:p>
          <a:p>
            <a:r>
              <a:rPr lang="en-GB" dirty="0" smtClean="0"/>
              <a:t>Serial </a:t>
            </a:r>
            <a:r>
              <a:rPr lang="en-GB" dirty="0"/>
              <a:t>skills;</a:t>
            </a:r>
          </a:p>
          <a:p>
            <a:r>
              <a:rPr lang="en-GB" dirty="0" smtClean="0"/>
              <a:t>Whole </a:t>
            </a:r>
            <a:r>
              <a:rPr lang="en-GB" dirty="0"/>
              <a:t>for simple/rapid/ballistic movements;</a:t>
            </a:r>
          </a:p>
          <a:p>
            <a:r>
              <a:rPr lang="en-GB" dirty="0" smtClean="0"/>
              <a:t>Progressive </a:t>
            </a:r>
            <a:r>
              <a:rPr lang="en-GB" dirty="0"/>
              <a:t>part or whole to gain ‘feel’/kinesthesis/loss through part;</a:t>
            </a:r>
          </a:p>
          <a:p>
            <a:r>
              <a:rPr lang="en-GB" dirty="0" smtClean="0"/>
              <a:t>Part </a:t>
            </a:r>
            <a:r>
              <a:rPr lang="en-GB" dirty="0"/>
              <a:t>if element of danger;</a:t>
            </a:r>
          </a:p>
          <a:p>
            <a:r>
              <a:rPr lang="en-GB" dirty="0" smtClean="0"/>
              <a:t>Depends </a:t>
            </a:r>
            <a:r>
              <a:rPr lang="en-GB" dirty="0"/>
              <a:t>on stage of learning</a:t>
            </a:r>
          </a:p>
          <a:p>
            <a:r>
              <a:rPr lang="en-GB" dirty="0" smtClean="0"/>
              <a:t>Whole </a:t>
            </a:r>
            <a:r>
              <a:rPr lang="en-GB" dirty="0"/>
              <a:t>for experienced/part for novice;</a:t>
            </a:r>
          </a:p>
          <a:p>
            <a:r>
              <a:rPr lang="en-GB" dirty="0" smtClean="0"/>
              <a:t>Depends </a:t>
            </a:r>
            <a:r>
              <a:rPr lang="en-GB" dirty="0"/>
              <a:t>on level of motivation;</a:t>
            </a:r>
          </a:p>
          <a:p>
            <a:r>
              <a:rPr lang="en-GB" dirty="0" smtClean="0"/>
              <a:t>Part </a:t>
            </a:r>
            <a:r>
              <a:rPr lang="en-GB" dirty="0"/>
              <a:t>is time consuming;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Questions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6819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Q) </a:t>
            </a:r>
            <a:r>
              <a:rPr lang="en-GB" b="1" u="sng" dirty="0" smtClean="0"/>
              <a:t>Explain the factors that need to be considered before deciding whether it would be an advantage to teach a skill by whole practice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Perform whole skill to gain feel/ appreciate flow/ sequences/ kinesthesis</a:t>
            </a:r>
          </a:p>
          <a:p>
            <a:r>
              <a:rPr lang="en-GB" dirty="0" smtClean="0"/>
              <a:t>Depends on nature/ type of skill- complex or simple</a:t>
            </a:r>
          </a:p>
          <a:p>
            <a:r>
              <a:rPr lang="en-GB" dirty="0" smtClean="0"/>
              <a:t>Use whole if skill complex/ hard to break down/ high organisation/ discrete/simple-no need to break down.</a:t>
            </a:r>
          </a:p>
          <a:p>
            <a:r>
              <a:rPr lang="en-GB" dirty="0" smtClean="0"/>
              <a:t>Depends of stage of learning/ beginner/novice/ experienced</a:t>
            </a:r>
          </a:p>
          <a:p>
            <a:r>
              <a:rPr lang="en-GB" dirty="0" smtClean="0"/>
              <a:t>Use whole if autonomous/ cognitive stage</a:t>
            </a:r>
          </a:p>
          <a:p>
            <a:r>
              <a:rPr lang="en-GB" dirty="0" smtClean="0"/>
              <a:t>Depends on safety/time</a:t>
            </a:r>
          </a:p>
          <a:p>
            <a:r>
              <a:rPr lang="en-GB" dirty="0" smtClean="0"/>
              <a:t>Only use whole if safe to do so/ no chance of injury/ short of time</a:t>
            </a:r>
          </a:p>
          <a:p>
            <a:r>
              <a:rPr lang="en-GB" dirty="0" smtClean="0"/>
              <a:t>Depends on fitness</a:t>
            </a:r>
          </a:p>
          <a:p>
            <a:r>
              <a:rPr lang="en-GB" dirty="0" smtClean="0"/>
              <a:t>Use whole if performer fit enough to manage repeating skill</a:t>
            </a:r>
          </a:p>
          <a:p>
            <a:r>
              <a:rPr lang="en-GB" dirty="0" smtClean="0"/>
              <a:t>Depends on motivation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226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5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715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Section –B Applied Psychology </vt:lpstr>
      <vt:lpstr>WHOLE LEARNING</vt:lpstr>
      <vt:lpstr>PART PRACTICE</vt:lpstr>
      <vt:lpstr>PROGRESSIVE PART PRACTICE</vt:lpstr>
      <vt:lpstr>PROGRESSIVE PART PRACTICE</vt:lpstr>
      <vt:lpstr>WHOLE-PART-WHOLE PRACTICE</vt:lpstr>
      <vt:lpstr>Exam Questions </vt:lpstr>
      <vt:lpstr>PowerPoint Presentation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–B Applied Psychology</dc:title>
  <dc:creator>Nicola Wilkins</dc:creator>
  <cp:lastModifiedBy>Nicola Wilkins</cp:lastModifiedBy>
  <cp:revision>5</cp:revision>
  <dcterms:created xsi:type="dcterms:W3CDTF">2013-07-31T11:40:42Z</dcterms:created>
  <dcterms:modified xsi:type="dcterms:W3CDTF">2013-07-31T12:59:49Z</dcterms:modified>
</cp:coreProperties>
</file>