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06B840-DDAB-49F0-8291-6EFED8ED1470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BDAEAA-4FE6-4C97-8E1D-4D8ED9467BF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 smtClean="0"/>
              <a:t>Methods of Guidance </a:t>
            </a:r>
            <a:endParaRPr lang="en-GB" b="1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33732"/>
            <a:ext cx="8655496" cy="1981200"/>
          </a:xfrm>
        </p:spPr>
        <p:txBody>
          <a:bodyPr/>
          <a:lstStyle/>
          <a:p>
            <a:r>
              <a:rPr lang="en-GB" b="1" u="sng" dirty="0" smtClean="0"/>
              <a:t>Section B- Applied Psychology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2773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7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Visual-</a:t>
            </a:r>
            <a:r>
              <a:rPr lang="en-GB" dirty="0" smtClean="0"/>
              <a:t> Especially good for Beginners (Cognitive ) leaners. Value in demonstrations to create a mental picture. </a:t>
            </a:r>
          </a:p>
          <a:p>
            <a:r>
              <a:rPr lang="en-GB" b="1" dirty="0" smtClean="0"/>
              <a:t>Verbal-</a:t>
            </a:r>
            <a:r>
              <a:rPr lang="en-GB" dirty="0" smtClean="0"/>
              <a:t> used on its own or with visual; good for all levels of performers.  Although the amount of information given is limited to the level of performer. </a:t>
            </a:r>
          </a:p>
          <a:p>
            <a:r>
              <a:rPr lang="en-GB" b="1" dirty="0" smtClean="0"/>
              <a:t>Manual-</a:t>
            </a:r>
            <a:r>
              <a:rPr lang="en-GB" dirty="0" smtClean="0"/>
              <a:t> Supporting</a:t>
            </a:r>
          </a:p>
          <a:p>
            <a:r>
              <a:rPr lang="en-GB" b="1" dirty="0" smtClean="0"/>
              <a:t>Mechanical</a:t>
            </a:r>
            <a:r>
              <a:rPr lang="en-GB" dirty="0" smtClean="0"/>
              <a:t>- Use of an aid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Guidance Recap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9867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Q)</a:t>
            </a:r>
          </a:p>
          <a:p>
            <a:pPr marL="0" indent="0">
              <a:buNone/>
            </a:pPr>
            <a:r>
              <a:rPr lang="en-GB" b="1" dirty="0" smtClean="0"/>
              <a:t>Explain how </a:t>
            </a:r>
            <a:r>
              <a:rPr lang="en-GB" b="1" dirty="0"/>
              <a:t>visual and manual guidance can be used </a:t>
            </a:r>
            <a:r>
              <a:rPr lang="en-GB" b="1" dirty="0" smtClean="0"/>
              <a:t>effectively when teaching a skill.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A)</a:t>
            </a:r>
          </a:p>
          <a:p>
            <a:r>
              <a:rPr lang="en-GB" dirty="0" smtClean="0"/>
              <a:t>Visual </a:t>
            </a:r>
            <a:r>
              <a:rPr lang="en-GB" dirty="0"/>
              <a:t>– suitable example/watch/show/demonstrate</a:t>
            </a:r>
          </a:p>
          <a:p>
            <a:r>
              <a:rPr lang="en-GB" dirty="0" smtClean="0"/>
              <a:t>Manual </a:t>
            </a:r>
            <a:r>
              <a:rPr lang="en-GB" dirty="0"/>
              <a:t>– suitable example/force/help/assist</a:t>
            </a:r>
          </a:p>
          <a:p>
            <a:r>
              <a:rPr lang="en-GB" dirty="0" smtClean="0"/>
              <a:t>Visual </a:t>
            </a:r>
            <a:r>
              <a:rPr lang="en-GB" dirty="0"/>
              <a:t>– accurate/perfect demonstration</a:t>
            </a:r>
          </a:p>
          <a:p>
            <a:r>
              <a:rPr lang="en-GB" dirty="0" smtClean="0"/>
              <a:t>Learner </a:t>
            </a:r>
            <a:r>
              <a:rPr lang="en-GB" dirty="0"/>
              <a:t>paying attention</a:t>
            </a:r>
          </a:p>
          <a:p>
            <a:r>
              <a:rPr lang="en-GB" dirty="0" smtClean="0"/>
              <a:t>Highlight </a:t>
            </a:r>
            <a:r>
              <a:rPr lang="en-GB" dirty="0"/>
              <a:t>cues/repeat demos</a:t>
            </a:r>
          </a:p>
          <a:p>
            <a:r>
              <a:rPr lang="en-GB" dirty="0" smtClean="0"/>
              <a:t>Skill </a:t>
            </a:r>
            <a:r>
              <a:rPr lang="en-GB" dirty="0"/>
              <a:t>within performers capabilities/memory limitations</a:t>
            </a:r>
          </a:p>
          <a:p>
            <a:r>
              <a:rPr lang="en-GB" dirty="0" smtClean="0"/>
              <a:t>Better </a:t>
            </a:r>
            <a:r>
              <a:rPr lang="en-GB" dirty="0"/>
              <a:t>for beginners</a:t>
            </a:r>
          </a:p>
          <a:p>
            <a:r>
              <a:rPr lang="en-GB" dirty="0" smtClean="0"/>
              <a:t>Manual </a:t>
            </a:r>
            <a:r>
              <a:rPr lang="en-GB" dirty="0"/>
              <a:t>– when difficult/dangerous skill</a:t>
            </a:r>
          </a:p>
          <a:p>
            <a:r>
              <a:rPr lang="en-GB" dirty="0" smtClean="0"/>
              <a:t>Good </a:t>
            </a:r>
            <a:r>
              <a:rPr lang="en-GB" dirty="0"/>
              <a:t>for beginners/weak</a:t>
            </a:r>
          </a:p>
          <a:p>
            <a:r>
              <a:rPr lang="en-GB" dirty="0" smtClean="0"/>
              <a:t>Permits </a:t>
            </a:r>
            <a:r>
              <a:rPr lang="en-GB" dirty="0"/>
              <a:t>kinaesthetic feel</a:t>
            </a:r>
          </a:p>
          <a:p>
            <a:r>
              <a:rPr lang="en-GB" dirty="0" smtClean="0"/>
              <a:t>Not </a:t>
            </a:r>
            <a:r>
              <a:rPr lang="en-GB" dirty="0"/>
              <a:t>for too long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0459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Q)</a:t>
            </a:r>
          </a:p>
          <a:p>
            <a:pPr marL="0" indent="0">
              <a:buNone/>
            </a:pPr>
            <a:r>
              <a:rPr lang="en-GB" dirty="0" smtClean="0"/>
              <a:t>Explain the different methods of guidance and the factors hat you need to consider when deciding on the most appropriate method of use. </a:t>
            </a:r>
          </a:p>
          <a:p>
            <a:pPr marL="0" indent="0">
              <a:buNone/>
            </a:pPr>
            <a:r>
              <a:rPr lang="en-GB" dirty="0" smtClean="0"/>
              <a:t>A)</a:t>
            </a:r>
          </a:p>
          <a:p>
            <a:pPr marL="0" indent="0">
              <a:buNone/>
            </a:pPr>
            <a:r>
              <a:rPr lang="en-GB" dirty="0" smtClean="0"/>
              <a:t>Visual- observe/demon/seen/show</a:t>
            </a:r>
          </a:p>
          <a:p>
            <a:r>
              <a:rPr lang="en-GB" dirty="0" smtClean="0"/>
              <a:t>Verbal- tell/speak</a:t>
            </a:r>
          </a:p>
          <a:p>
            <a:r>
              <a:rPr lang="en-GB" dirty="0" smtClean="0"/>
              <a:t>Manual- support/ assistance from coach</a:t>
            </a:r>
          </a:p>
          <a:p>
            <a:r>
              <a:rPr lang="en-GB" dirty="0" smtClean="0"/>
              <a:t>Mechanical- use of aids/ e.g. harness/ belt/floats</a:t>
            </a:r>
          </a:p>
          <a:p>
            <a:pPr marL="0" indent="0">
              <a:buNone/>
            </a:pPr>
            <a:r>
              <a:rPr lang="en-GB" dirty="0" smtClean="0"/>
              <a:t>Factors to consider:</a:t>
            </a:r>
          </a:p>
          <a:p>
            <a:r>
              <a:rPr lang="en-GB" dirty="0" smtClean="0"/>
              <a:t>Depends on performers stage of learning/ experience/ age</a:t>
            </a:r>
          </a:p>
          <a:p>
            <a:r>
              <a:rPr lang="en-GB" dirty="0" smtClean="0"/>
              <a:t>Depends on nature of task/ skill/ complexity</a:t>
            </a:r>
          </a:p>
          <a:p>
            <a:r>
              <a:rPr lang="en-GB" dirty="0" smtClean="0"/>
              <a:t>Depends on situation/ environment/ facilities available/ time</a:t>
            </a:r>
          </a:p>
          <a:p>
            <a:r>
              <a:rPr lang="en-GB" dirty="0" smtClean="0"/>
              <a:t>Depends on level of danger/ safety of situations</a:t>
            </a:r>
          </a:p>
          <a:p>
            <a:r>
              <a:rPr lang="en-GB" dirty="0" smtClean="0"/>
              <a:t>Depends on motivation/ personality of performer</a:t>
            </a:r>
          </a:p>
          <a:p>
            <a:r>
              <a:rPr lang="en-GB" dirty="0" smtClean="0"/>
              <a:t>Depends on size of group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Q) </a:t>
            </a:r>
            <a:r>
              <a:rPr lang="en-GB" b="1" dirty="0" smtClean="0"/>
              <a:t>Describe how you can use mechanical and manual guidance effectively with a performer. </a:t>
            </a:r>
          </a:p>
          <a:p>
            <a:pPr marL="0" indent="0">
              <a:buNone/>
            </a:pPr>
            <a:r>
              <a:rPr lang="en-GB" b="1" dirty="0" smtClean="0"/>
              <a:t>A)</a:t>
            </a:r>
          </a:p>
          <a:p>
            <a:r>
              <a:rPr lang="en-GB" b="1" u="sng" dirty="0" smtClean="0"/>
              <a:t>Manual</a:t>
            </a:r>
            <a:r>
              <a:rPr lang="en-GB" dirty="0" smtClean="0"/>
              <a:t>- Coach moving a body or limb to show correct technique.</a:t>
            </a:r>
          </a:p>
          <a:p>
            <a:r>
              <a:rPr lang="en-GB" dirty="0" smtClean="0"/>
              <a:t>Forced movement</a:t>
            </a:r>
          </a:p>
          <a:p>
            <a:r>
              <a:rPr lang="en-GB" dirty="0" smtClean="0"/>
              <a:t>Limit movements – physical restriction </a:t>
            </a:r>
          </a:p>
          <a:p>
            <a:r>
              <a:rPr lang="en-GB" b="1" u="sng" dirty="0" smtClean="0"/>
              <a:t>Mechanical</a:t>
            </a:r>
            <a:r>
              <a:rPr lang="en-GB" dirty="0" smtClean="0"/>
              <a:t> – use of aid float in swimming </a:t>
            </a:r>
          </a:p>
          <a:p>
            <a:r>
              <a:rPr lang="en-GB" dirty="0" smtClean="0"/>
              <a:t>Use when difficult/ dangerous skill</a:t>
            </a:r>
          </a:p>
          <a:p>
            <a:r>
              <a:rPr lang="en-GB" dirty="0" smtClean="0"/>
              <a:t>Skill within performers capabilities</a:t>
            </a:r>
          </a:p>
          <a:p>
            <a:r>
              <a:rPr lang="en-GB" dirty="0" smtClean="0"/>
              <a:t>Immediate practice after demonstration</a:t>
            </a:r>
          </a:p>
          <a:p>
            <a:r>
              <a:rPr lang="en-GB" dirty="0" smtClean="0"/>
              <a:t>Both good for beginners (Cognitive)</a:t>
            </a:r>
          </a:p>
          <a:p>
            <a:r>
              <a:rPr lang="en-GB" dirty="0" smtClean="0"/>
              <a:t>Permits (limited) kinaesthetic feel</a:t>
            </a:r>
          </a:p>
          <a:p>
            <a:r>
              <a:rPr lang="en-GB" dirty="0" smtClean="0"/>
              <a:t>Limited use- don’t use it for too long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5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309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Section B- Applied Psychology</vt:lpstr>
      <vt:lpstr>PowerPoint Presentation</vt:lpstr>
      <vt:lpstr>Guidance Recap</vt:lpstr>
      <vt:lpstr>Exam Questions </vt:lpstr>
      <vt:lpstr>PowerPoint Presentation</vt:lpstr>
      <vt:lpstr>PowerPoint Presentation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B- Applied Psychology</dc:title>
  <dc:creator>Nicola Wilkins</dc:creator>
  <cp:lastModifiedBy>Nicola Wilkins</cp:lastModifiedBy>
  <cp:revision>3</cp:revision>
  <dcterms:created xsi:type="dcterms:W3CDTF">2013-07-31T13:06:38Z</dcterms:created>
  <dcterms:modified xsi:type="dcterms:W3CDTF">2014-05-16T11:15:09Z</dcterms:modified>
</cp:coreProperties>
</file>