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  <p:sldId id="262" r:id="rId3"/>
    <p:sldId id="258" r:id="rId4"/>
    <p:sldId id="282" r:id="rId5"/>
    <p:sldId id="283" r:id="rId6"/>
    <p:sldId id="285" r:id="rId7"/>
    <p:sldId id="259" r:id="rId8"/>
    <p:sldId id="284" r:id="rId9"/>
    <p:sldId id="286" r:id="rId10"/>
    <p:sldId id="287" r:id="rId11"/>
    <p:sldId id="276" r:id="rId12"/>
    <p:sldId id="261" r:id="rId13"/>
    <p:sldId id="28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3061-674F-42AE-818A-BD6E47897F89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EA0893-59C0-424F-BA61-E7FFFF76152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3061-674F-42AE-818A-BD6E47897F89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0893-59C0-424F-BA61-E7FFFF7615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3061-674F-42AE-818A-BD6E47897F89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0893-59C0-424F-BA61-E7FFFF7615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3061-674F-42AE-818A-BD6E47897F89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0893-59C0-424F-BA61-E7FFFF7615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3061-674F-42AE-818A-BD6E47897F89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0893-59C0-424F-BA61-E7FFFF76152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3061-674F-42AE-818A-BD6E47897F89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0893-59C0-424F-BA61-E7FFFF76152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3061-674F-42AE-818A-BD6E47897F89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0893-59C0-424F-BA61-E7FFFF76152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3061-674F-42AE-818A-BD6E47897F89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0893-59C0-424F-BA61-E7FFFF7615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3061-674F-42AE-818A-BD6E47897F89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0893-59C0-424F-BA61-E7FFFF7615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3061-674F-42AE-818A-BD6E47897F89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0893-59C0-424F-BA61-E7FFFF7615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3061-674F-42AE-818A-BD6E47897F89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0893-59C0-424F-BA61-E7FFFF7615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C5B3061-674F-42AE-818A-BD6E47897F89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4EA0893-59C0-424F-BA61-E7FFFF76152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u="sng" dirty="0" smtClean="0"/>
              <a:t>Memory </a:t>
            </a:r>
            <a:endParaRPr lang="en-GB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725" y="1052736"/>
            <a:ext cx="211455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734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-891480"/>
            <a:ext cx="8229600" cy="1600200"/>
          </a:xfrm>
        </p:spPr>
        <p:txBody>
          <a:bodyPr/>
          <a:lstStyle/>
          <a:p>
            <a:r>
              <a:rPr lang="en-GB" sz="4000" dirty="0" smtClean="0"/>
              <a:t>Multi-store model of memory</a:t>
            </a:r>
            <a:endParaRPr lang="en-GB" sz="4000" dirty="0"/>
          </a:p>
        </p:txBody>
      </p:sp>
      <p:sp>
        <p:nvSpPr>
          <p:cNvPr id="4" name="Rectangle 3"/>
          <p:cNvSpPr/>
          <p:nvPr/>
        </p:nvSpPr>
        <p:spPr>
          <a:xfrm>
            <a:off x="18846" y="3728200"/>
            <a:ext cx="903649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444444"/>
                </a:solidFill>
                <a:latin typeface="verdana" panose="020B0604030504040204" pitchFamily="34" charset="0"/>
              </a:rPr>
              <a:t>Information from any of the senses enter the sensory memory, where they are either forgotten about of enter into the short term memory</a:t>
            </a:r>
            <a:r>
              <a:rPr lang="en-GB" dirty="0" smtClean="0">
                <a:solidFill>
                  <a:srgbClr val="444444"/>
                </a:solidFill>
                <a:latin typeface="verdana" panose="020B0604030504040204" pitchFamily="34" charset="0"/>
              </a:rPr>
              <a:t>.</a:t>
            </a:r>
          </a:p>
          <a:p>
            <a:endParaRPr lang="en-GB" dirty="0">
              <a:solidFill>
                <a:srgbClr val="444444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444444"/>
                </a:solidFill>
                <a:latin typeface="verdana" panose="020B0604030504040204" pitchFamily="34" charset="0"/>
              </a:rPr>
              <a:t>Once in the short term memory, rehearsal is needed to retain the information in the short term memory otherwise the information will be lost</a:t>
            </a:r>
            <a:r>
              <a:rPr lang="en-GB" dirty="0" smtClean="0">
                <a:solidFill>
                  <a:srgbClr val="444444"/>
                </a:solidFill>
                <a:latin typeface="verdana" panose="020B060403050404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444444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444444"/>
                </a:solidFill>
                <a:latin typeface="verdana" panose="020B0604030504040204" pitchFamily="34" charset="0"/>
              </a:rPr>
              <a:t>If the information is rehearsed it will also help the information enter the long term memory where it could remain for anything between 2 and 100+ years</a:t>
            </a:r>
            <a:r>
              <a:rPr lang="en-GB" dirty="0" smtClean="0">
                <a:solidFill>
                  <a:srgbClr val="444444"/>
                </a:solidFill>
                <a:latin typeface="verdana" panose="020B060403050404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444444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444444"/>
                </a:solidFill>
                <a:latin typeface="verdana" panose="020B0604030504040204" pitchFamily="34" charset="0"/>
              </a:rPr>
              <a:t>Memory is fragile meaning that it is easy for information to be lost.</a:t>
            </a:r>
            <a:endParaRPr lang="en-GB" b="0" i="0" dirty="0">
              <a:solidFill>
                <a:srgbClr val="444444"/>
              </a:solidFill>
              <a:effectLst/>
              <a:latin typeface="verdan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732282"/>
            <a:ext cx="8229600" cy="2995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34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In practise …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Performer faced with new situation</a:t>
            </a:r>
          </a:p>
          <a:p>
            <a:r>
              <a:rPr lang="en-GB" dirty="0" smtClean="0"/>
              <a:t>Stimuli passed from STM to LTM</a:t>
            </a:r>
          </a:p>
          <a:p>
            <a:r>
              <a:rPr lang="en-GB" dirty="0" smtClean="0"/>
              <a:t>Is there a comparison with previous experiences? If so recognised and quick response</a:t>
            </a:r>
          </a:p>
          <a:p>
            <a:r>
              <a:rPr lang="en-GB" dirty="0" smtClean="0"/>
              <a:t>If new skill, motor programme formed this may take time </a:t>
            </a:r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581128"/>
            <a:ext cx="245745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168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169" y="1196752"/>
            <a:ext cx="1986303" cy="1487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1624798"/>
            <a:ext cx="3931121" cy="51134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73951" y="557602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Strategies to improve memory</a:t>
            </a:r>
          </a:p>
          <a:p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30534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rabicParenR"/>
            </a:pPr>
            <a:r>
              <a:rPr lang="en-GB" u="sng" dirty="0" smtClean="0"/>
              <a:t>Text </a:t>
            </a:r>
            <a:r>
              <a:rPr lang="en-GB" u="sng" dirty="0"/>
              <a:t>book 92-93 </a:t>
            </a:r>
            <a:r>
              <a:rPr lang="en-GB" u="sng" dirty="0" smtClean="0"/>
              <a:t>Makes notes about </a:t>
            </a:r>
            <a:r>
              <a:rPr lang="en-GB" u="sng" dirty="0"/>
              <a:t>chaining and mental rehearsal</a:t>
            </a:r>
            <a:r>
              <a:rPr lang="en-GB" u="sng" dirty="0" smtClean="0"/>
              <a:t>.</a:t>
            </a:r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r>
              <a:rPr lang="en-GB" dirty="0" smtClean="0"/>
              <a:t>2) Revision of everything we have done so far in this section:</a:t>
            </a:r>
          </a:p>
          <a:p>
            <a:pPr marL="0" indent="0">
              <a:buNone/>
            </a:pPr>
            <a:r>
              <a:rPr lang="en-GB" dirty="0" smtClean="0"/>
              <a:t>-Skill</a:t>
            </a:r>
          </a:p>
          <a:p>
            <a:pPr marL="0" indent="0">
              <a:buNone/>
            </a:pPr>
            <a:r>
              <a:rPr lang="en-GB" dirty="0" smtClean="0"/>
              <a:t>-Ability</a:t>
            </a:r>
          </a:p>
          <a:p>
            <a:pPr marL="0" indent="0">
              <a:buNone/>
            </a:pPr>
            <a:r>
              <a:rPr lang="en-GB" dirty="0" smtClean="0"/>
              <a:t>-Skill Classification</a:t>
            </a:r>
          </a:p>
          <a:p>
            <a:pPr marL="0" indent="0">
              <a:buNone/>
            </a:pPr>
            <a:r>
              <a:rPr lang="en-GB" dirty="0" smtClean="0"/>
              <a:t>-Information processing</a:t>
            </a:r>
          </a:p>
          <a:p>
            <a:pPr marL="0" indent="0">
              <a:buNone/>
            </a:pPr>
            <a:r>
              <a:rPr lang="en-GB" dirty="0" smtClean="0"/>
              <a:t>-Memory</a:t>
            </a:r>
          </a:p>
          <a:p>
            <a:r>
              <a:rPr lang="en-GB" dirty="0" smtClean="0"/>
              <a:t>Progress test  (Tues 20</a:t>
            </a:r>
            <a:r>
              <a:rPr lang="en-GB" baseline="30000" dirty="0" smtClean="0"/>
              <a:t>th</a:t>
            </a:r>
            <a:r>
              <a:rPr lang="en-GB" dirty="0" smtClean="0"/>
              <a:t>  October) Nearly two weeks!!</a:t>
            </a:r>
          </a:p>
          <a:p>
            <a:endParaRPr lang="en-GB" dirty="0"/>
          </a:p>
          <a:p>
            <a:r>
              <a:rPr lang="en-GB" dirty="0" smtClean="0"/>
              <a:t>Remember Thursday P4 Section B-Bring your folder with all section B work in!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980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7835"/>
            <a:ext cx="8727107" cy="6552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988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Memory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 smtClean="0"/>
              <a:t>Three stores in memory</a:t>
            </a:r>
          </a:p>
          <a:p>
            <a:r>
              <a:rPr lang="en-GB" dirty="0" smtClean="0"/>
              <a:t>Short Term Sensory store</a:t>
            </a:r>
          </a:p>
          <a:p>
            <a:r>
              <a:rPr lang="en-GB" dirty="0" smtClean="0"/>
              <a:t>Short Term Memory</a:t>
            </a:r>
          </a:p>
          <a:p>
            <a:r>
              <a:rPr lang="en-GB" dirty="0" smtClean="0"/>
              <a:t>Long Term Memory </a:t>
            </a:r>
          </a:p>
          <a:p>
            <a:pPr marL="0" indent="0">
              <a:buNone/>
            </a:pPr>
            <a:r>
              <a:rPr lang="en-GB" b="1" u="sng" dirty="0" smtClean="0"/>
              <a:t>Three processes in memory</a:t>
            </a:r>
          </a:p>
          <a:p>
            <a:r>
              <a:rPr lang="en-GB" dirty="0" smtClean="0"/>
              <a:t>Encoding (putting information into a store)</a:t>
            </a:r>
          </a:p>
          <a:p>
            <a:r>
              <a:rPr lang="en-GB" dirty="0" smtClean="0"/>
              <a:t>Maintenance (keeping it ‘alive’)</a:t>
            </a:r>
          </a:p>
          <a:p>
            <a:r>
              <a:rPr lang="en-GB" dirty="0" smtClean="0"/>
              <a:t>Retrieval (finding encoded information)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04664"/>
            <a:ext cx="16002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342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1600200"/>
            <a:ext cx="8315645" cy="427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40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5229200"/>
            <a:ext cx="6535411" cy="6760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485900"/>
            <a:ext cx="7626973" cy="37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13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Improving STM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can we improve our STM?</a:t>
            </a:r>
          </a:p>
          <a:p>
            <a:r>
              <a:rPr lang="en-GB" dirty="0" smtClean="0"/>
              <a:t>Page 91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279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570186"/>
          </a:xfrm>
        </p:spPr>
        <p:txBody>
          <a:bodyPr>
            <a:noAutofit/>
          </a:bodyPr>
          <a:lstStyle/>
          <a:p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/>
              <a:t/>
            </a:r>
            <a:br>
              <a:rPr lang="en-GB" sz="2000" b="1" dirty="0"/>
            </a:br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/>
              <a:t/>
            </a:r>
            <a:br>
              <a:rPr lang="en-GB" sz="2000" b="1" dirty="0"/>
            </a:br>
            <a:r>
              <a:rPr lang="en-GB" sz="1600" b="1" u="sng" dirty="0" smtClean="0"/>
              <a:t>Players in a team game will use their skills to play effectively. </a:t>
            </a:r>
            <a:br>
              <a:rPr lang="en-GB" sz="1600" b="1" u="sng" dirty="0" smtClean="0"/>
            </a:br>
            <a:r>
              <a:rPr lang="en-GB" sz="1600" b="1" u="sng" dirty="0" smtClean="0"/>
              <a:t>Explain how players use their short-term memory to perform skills during a team game. </a:t>
            </a:r>
            <a:endParaRPr lang="en-GB" sz="1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Receives </a:t>
            </a:r>
            <a:r>
              <a:rPr lang="en-GB" dirty="0" smtClean="0"/>
              <a:t>information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Selective </a:t>
            </a:r>
            <a:r>
              <a:rPr lang="en-GB" dirty="0"/>
              <a:t>attention filters information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DCR </a:t>
            </a:r>
            <a:r>
              <a:rPr lang="en-GB" dirty="0"/>
              <a:t>process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Decisions </a:t>
            </a:r>
            <a:r>
              <a:rPr lang="en-GB" dirty="0" smtClean="0"/>
              <a:t>making/thinking</a:t>
            </a:r>
          </a:p>
          <a:p>
            <a:endParaRPr lang="en-GB" dirty="0"/>
          </a:p>
          <a:p>
            <a:r>
              <a:rPr lang="en-GB" dirty="0" smtClean="0"/>
              <a:t>Receives </a:t>
            </a:r>
            <a:r>
              <a:rPr lang="en-GB" dirty="0" smtClean="0"/>
              <a:t>information from </a:t>
            </a:r>
            <a:r>
              <a:rPr lang="en-GB" dirty="0"/>
              <a:t>Long Term Memory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Initiates movement (through effectors)</a:t>
            </a:r>
          </a:p>
        </p:txBody>
      </p:sp>
    </p:spTree>
    <p:extLst>
      <p:ext uri="{BB962C8B-B14F-4D97-AF65-F5344CB8AC3E}">
        <p14:creationId xmlns:p14="http://schemas.microsoft.com/office/powerpoint/2010/main" val="424792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LTM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283" y="1605359"/>
            <a:ext cx="8438279" cy="31900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1943" y="4293096"/>
            <a:ext cx="2667000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75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Retrieving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Using the LTM involves the process of retrieval of information and passing it into the STM.</a:t>
            </a:r>
          </a:p>
          <a:p>
            <a:r>
              <a:rPr lang="en-GB" dirty="0" smtClean="0"/>
              <a:t>Retention and retrieval of information from LTM is influenced by…..</a:t>
            </a:r>
          </a:p>
          <a:p>
            <a:r>
              <a:rPr lang="en-GB" dirty="0" err="1" smtClean="0"/>
              <a:t>Pg</a:t>
            </a:r>
            <a:r>
              <a:rPr lang="en-GB" dirty="0" smtClean="0"/>
              <a:t> 91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702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488</TotalTime>
  <Words>313</Words>
  <Application>Microsoft Office PowerPoint</Application>
  <PresentationFormat>On-screen Show (4:3)</PresentationFormat>
  <Paragraphs>60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Century Gothic</vt:lpstr>
      <vt:lpstr>Courier New</vt:lpstr>
      <vt:lpstr>Palatino Linotype</vt:lpstr>
      <vt:lpstr>verdana</vt:lpstr>
      <vt:lpstr>Executive</vt:lpstr>
      <vt:lpstr>Memory </vt:lpstr>
      <vt:lpstr>PowerPoint Presentation</vt:lpstr>
      <vt:lpstr>Memory</vt:lpstr>
      <vt:lpstr>STSS</vt:lpstr>
      <vt:lpstr>STM</vt:lpstr>
      <vt:lpstr>Improving STM</vt:lpstr>
      <vt:lpstr>     Players in a team game will use their skills to play effectively.  Explain how players use their short-term memory to perform skills during a team game. </vt:lpstr>
      <vt:lpstr>LTM</vt:lpstr>
      <vt:lpstr>Retrieving information</vt:lpstr>
      <vt:lpstr>Multi-store model of memory</vt:lpstr>
      <vt:lpstr>In practise …</vt:lpstr>
      <vt:lpstr>PowerPoint Presentation</vt:lpstr>
      <vt:lpstr>Homework</vt:lpstr>
    </vt:vector>
  </TitlesOfParts>
  <Company>Twynham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Wilkins</dc:creator>
  <cp:lastModifiedBy>Danielle Trudgeon</cp:lastModifiedBy>
  <cp:revision>17</cp:revision>
  <dcterms:created xsi:type="dcterms:W3CDTF">2013-12-04T20:22:29Z</dcterms:created>
  <dcterms:modified xsi:type="dcterms:W3CDTF">2015-10-06T11:30:54Z</dcterms:modified>
</cp:coreProperties>
</file>