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048C7A-DA72-4B04-9A55-DA3DAB962C0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B77831-B578-444B-9F8D-2C5126CC40C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GB" sz="7200" b="1" u="sng" dirty="0" smtClean="0"/>
              <a:t>Mechanics of Breathing </a:t>
            </a:r>
            <a:endParaRPr lang="en-GB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591843" cy="359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73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The Respiratory System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42136"/>
            <a:ext cx="4834855" cy="4118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78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Mechanics of Breathing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54087"/>
            <a:ext cx="620401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40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Inspiration-Rest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4997524" cy="409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93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Expiration-Rest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505945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63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Inspiration- Exercise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Recruit skeletal muscles to increase volume of thoracic cavity </a:t>
            </a:r>
          </a:p>
          <a:p>
            <a:pPr lvl="1"/>
            <a:r>
              <a:rPr lang="en-GB" dirty="0" smtClean="0"/>
              <a:t>Sternocleidomastoid </a:t>
            </a:r>
          </a:p>
          <a:p>
            <a:pPr lvl="1"/>
            <a:r>
              <a:rPr lang="en-GB" dirty="0" smtClean="0"/>
              <a:t>Scalene </a:t>
            </a:r>
          </a:p>
          <a:p>
            <a:pPr lvl="1"/>
            <a:r>
              <a:rPr lang="en-GB" dirty="0" smtClean="0"/>
              <a:t>Pectorals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3589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815" y="4402630"/>
            <a:ext cx="22860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2049016" cy="204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43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Expiration- Exercise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now becomes </a:t>
            </a:r>
            <a:r>
              <a:rPr lang="en-GB" b="1" u="sng" dirty="0" smtClean="0"/>
              <a:t>Active </a:t>
            </a:r>
          </a:p>
          <a:p>
            <a:r>
              <a:rPr lang="en-GB" dirty="0" smtClean="0"/>
              <a:t>Recruit muscles to compress the chest faster and with more force.</a:t>
            </a:r>
          </a:p>
          <a:p>
            <a:pPr lvl="1"/>
            <a:r>
              <a:rPr lang="en-GB" dirty="0" smtClean="0"/>
              <a:t>Internal </a:t>
            </a:r>
            <a:r>
              <a:rPr lang="en-GB" dirty="0" err="1" smtClean="0"/>
              <a:t>Intercostals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Abdominals </a:t>
            </a:r>
          </a:p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20478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28662"/>
            <a:ext cx="20193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77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Explain the mechanics of breathing for inspiration.  Explain how this changes during exercise. </a:t>
            </a:r>
          </a:p>
          <a:p>
            <a:endParaRPr lang="en-GB" sz="3200" b="1" dirty="0"/>
          </a:p>
          <a:p>
            <a:r>
              <a:rPr lang="en-GB" sz="3200" b="1" dirty="0" smtClean="0"/>
              <a:t>Explain the mechanics of breathing </a:t>
            </a:r>
            <a:r>
              <a:rPr lang="en-GB" sz="3200" b="1" dirty="0" smtClean="0"/>
              <a:t>for </a:t>
            </a:r>
            <a:r>
              <a:rPr lang="en-GB" sz="3200" b="1" dirty="0" smtClean="0"/>
              <a:t>expiration. Explain how this changes during exercise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646921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</TotalTime>
  <Words>77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Mechanics of Breathing </vt:lpstr>
      <vt:lpstr>The Respiratory System </vt:lpstr>
      <vt:lpstr>Mechanics of Breathing </vt:lpstr>
      <vt:lpstr>Inspiration-Rest </vt:lpstr>
      <vt:lpstr>Expiration-Rest </vt:lpstr>
      <vt:lpstr>Inspiration- Exercise</vt:lpstr>
      <vt:lpstr>Expiration- Exercise</vt:lpstr>
      <vt:lpstr>Exam Question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Wilkins</dc:creator>
  <cp:lastModifiedBy>Nicola Wilkins</cp:lastModifiedBy>
  <cp:revision>4</cp:revision>
  <dcterms:created xsi:type="dcterms:W3CDTF">2012-01-10T07:59:41Z</dcterms:created>
  <dcterms:modified xsi:type="dcterms:W3CDTF">2014-04-07T16:16:33Z</dcterms:modified>
</cp:coreProperties>
</file>