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57B8-AFA3-4F72-B37D-74D36EBAE5F5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4C1-4563-4699-813E-1B23281A450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57B8-AFA3-4F72-B37D-74D36EBAE5F5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4C1-4563-4699-813E-1B23281A45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57B8-AFA3-4F72-B37D-74D36EBAE5F5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4C1-4563-4699-813E-1B23281A45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57B8-AFA3-4F72-B37D-74D36EBAE5F5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4C1-4563-4699-813E-1B23281A45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57B8-AFA3-4F72-B37D-74D36EBAE5F5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4C1-4563-4699-813E-1B23281A450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57B8-AFA3-4F72-B37D-74D36EBAE5F5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4C1-4563-4699-813E-1B23281A45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57B8-AFA3-4F72-B37D-74D36EBAE5F5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4C1-4563-4699-813E-1B23281A45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57B8-AFA3-4F72-B37D-74D36EBAE5F5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4C1-4563-4699-813E-1B23281A45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57B8-AFA3-4F72-B37D-74D36EBAE5F5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4C1-4563-4699-813E-1B23281A45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57B8-AFA3-4F72-B37D-74D36EBAE5F5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4C1-4563-4699-813E-1B23281A45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57B8-AFA3-4F72-B37D-74D36EBAE5F5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F5F4C1-4563-4699-813E-1B23281A450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4D57B8-AFA3-4F72-B37D-74D36EBAE5F5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F5F4C1-4563-4699-813E-1B23281A450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Measuring </a:t>
            </a:r>
            <a:r>
              <a:rPr lang="en-GB" b="1" u="sng" dirty="0"/>
              <a:t>I</a:t>
            </a:r>
            <a:r>
              <a:rPr lang="en-GB" b="1" u="sng" dirty="0" smtClean="0"/>
              <a:t>ntensity of Exercise 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38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Lactate Sampling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Accumulation of blood lactate </a:t>
            </a:r>
          </a:p>
          <a:p>
            <a:r>
              <a:rPr lang="en-GB" dirty="0" smtClean="0"/>
              <a:t>OBLA- when does it occur?</a:t>
            </a:r>
          </a:p>
          <a:p>
            <a:r>
              <a:rPr lang="en-GB" dirty="0" smtClean="0"/>
              <a:t>Intensity- measured on treadmill</a:t>
            </a:r>
          </a:p>
          <a:p>
            <a:r>
              <a:rPr lang="en-GB" dirty="0" smtClean="0"/>
              <a:t>Why?  Predict exhaustion point/ anaerobic threshold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772" y="40466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616" y="4437112"/>
            <a:ext cx="2808312" cy="185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15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Explain the term Lactate Sampling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Taking </a:t>
            </a:r>
            <a:r>
              <a:rPr lang="en-GB" dirty="0"/>
              <a:t>blood samples (to measure the level of</a:t>
            </a:r>
          </a:p>
          <a:p>
            <a:r>
              <a:rPr lang="en-GB" dirty="0"/>
              <a:t>lactic acid)</a:t>
            </a:r>
          </a:p>
          <a:p>
            <a:r>
              <a:rPr lang="en-GB" dirty="0" smtClean="0"/>
              <a:t>Ensures </a:t>
            </a:r>
            <a:r>
              <a:rPr lang="en-GB" dirty="0"/>
              <a:t>training is at the correct intensity/monitor </a:t>
            </a:r>
            <a:r>
              <a:rPr lang="en-GB" dirty="0" smtClean="0"/>
              <a:t>improvements over </a:t>
            </a:r>
            <a:r>
              <a:rPr lang="en-GB" dirty="0"/>
              <a:t>time</a:t>
            </a:r>
          </a:p>
          <a:p>
            <a:r>
              <a:rPr lang="en-GB" dirty="0" smtClean="0"/>
              <a:t>Provides </a:t>
            </a:r>
            <a:r>
              <a:rPr lang="en-GB" dirty="0"/>
              <a:t>accurate/objective measure</a:t>
            </a:r>
          </a:p>
          <a:p>
            <a:r>
              <a:rPr lang="en-GB" dirty="0" smtClean="0"/>
              <a:t>Measures </a:t>
            </a:r>
            <a:r>
              <a:rPr lang="en-GB" dirty="0"/>
              <a:t>OBLA/lactate threshold/occurs at 4 </a:t>
            </a:r>
            <a:r>
              <a:rPr lang="en-GB" dirty="0" err="1"/>
              <a:t>mmols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53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Respiratory Exchange Ratio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Amount of </a:t>
            </a:r>
            <a:r>
              <a:rPr lang="en-GB" dirty="0" smtClean="0"/>
              <a:t>O2 consumed (VO2)</a:t>
            </a:r>
          </a:p>
          <a:p>
            <a:pPr marL="0" indent="0" algn="ctr">
              <a:buNone/>
            </a:pPr>
            <a:r>
              <a:rPr lang="en-GB" sz="1000" dirty="0" smtClean="0"/>
              <a:t>______________________________________________________________________</a:t>
            </a:r>
          </a:p>
          <a:p>
            <a:pPr marL="0" indent="0" algn="ctr">
              <a:buNone/>
            </a:pPr>
            <a:r>
              <a:rPr lang="en-GB" dirty="0" smtClean="0"/>
              <a:t>Amount of CO2 produced (VCO2) </a:t>
            </a:r>
          </a:p>
          <a:p>
            <a:pPr marL="0" indent="0" algn="ctr">
              <a:buNone/>
            </a:pPr>
            <a:r>
              <a:rPr lang="en-GB" b="1" i="1" dirty="0" smtClean="0"/>
              <a:t>Quantity of O2 consumed against quantity of exhaled CO2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Higher intensity ex- consume more O2, produce more CO2.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2623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Linked to intensity of exercise</a:t>
            </a:r>
          </a:p>
          <a:p>
            <a:r>
              <a:rPr lang="en-GB" dirty="0" smtClean="0"/>
              <a:t>Lower intensity use fat- beta oxidation</a:t>
            </a:r>
          </a:p>
          <a:p>
            <a:r>
              <a:rPr lang="en-GB" dirty="0" smtClean="0"/>
              <a:t>Higher- glycogen</a:t>
            </a:r>
          </a:p>
          <a:p>
            <a:r>
              <a:rPr lang="en-GB" dirty="0" smtClean="0"/>
              <a:t>RER&gt;1 Using CHO</a:t>
            </a:r>
          </a:p>
          <a:p>
            <a:r>
              <a:rPr lang="en-GB" dirty="0" smtClean="0"/>
              <a:t>RER 0.7 Using FAT</a:t>
            </a:r>
          </a:p>
          <a:p>
            <a:r>
              <a:rPr lang="en-GB" dirty="0" smtClean="0"/>
              <a:t>Predicts proportion of fuel being used- get close to VO2max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0648"/>
            <a:ext cx="2704449" cy="179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2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Explain the term RER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(Respiratory Exchange Ratio) – ratio of carbon dioxide </a:t>
            </a:r>
            <a:r>
              <a:rPr lang="en-GB" dirty="0" smtClean="0"/>
              <a:t>released compared </a:t>
            </a:r>
            <a:r>
              <a:rPr lang="en-GB" dirty="0"/>
              <a:t>to oxygen used by the body</a:t>
            </a:r>
          </a:p>
          <a:p>
            <a:r>
              <a:rPr lang="en-GB" dirty="0" smtClean="0"/>
              <a:t>Estimates </a:t>
            </a:r>
            <a:r>
              <a:rPr lang="en-GB" dirty="0"/>
              <a:t>use of fats and carbohydrates used during </a:t>
            </a:r>
            <a:r>
              <a:rPr lang="en-GB" dirty="0" smtClean="0"/>
              <a:t>exercise/calculates </a:t>
            </a:r>
            <a:r>
              <a:rPr lang="en-GB" dirty="0"/>
              <a:t>energy expenditure</a:t>
            </a:r>
          </a:p>
          <a:p>
            <a:r>
              <a:rPr lang="en-GB" dirty="0" smtClean="0"/>
              <a:t>Tells </a:t>
            </a:r>
            <a:r>
              <a:rPr lang="en-GB" dirty="0"/>
              <a:t>if performer </a:t>
            </a:r>
            <a:r>
              <a:rPr lang="en-GB" dirty="0" smtClean="0"/>
              <a:t>working aerobically/anaerobically/energy system used</a:t>
            </a:r>
            <a:endParaRPr lang="en-GB" dirty="0"/>
          </a:p>
          <a:p>
            <a:r>
              <a:rPr lang="en-GB" dirty="0" smtClean="0"/>
              <a:t>RER </a:t>
            </a:r>
            <a:r>
              <a:rPr lang="en-GB" dirty="0"/>
              <a:t>close to 1 performer using carbohydrates/close to 0.7 </a:t>
            </a:r>
            <a:r>
              <a:rPr lang="en-GB" dirty="0" smtClean="0"/>
              <a:t>using fats/respiratory </a:t>
            </a:r>
            <a:r>
              <a:rPr lang="en-GB" dirty="0"/>
              <a:t>quotient</a:t>
            </a:r>
          </a:p>
        </p:txBody>
      </p:sp>
    </p:spTree>
    <p:extLst>
      <p:ext uri="{BB962C8B-B14F-4D97-AF65-F5344CB8AC3E}">
        <p14:creationId xmlns:p14="http://schemas.microsoft.com/office/powerpoint/2010/main" val="14787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184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Measuring Intensity of Exercise </vt:lpstr>
      <vt:lpstr>Lactate Sampling </vt:lpstr>
      <vt:lpstr>Explain the term Lactate Sampling </vt:lpstr>
      <vt:lpstr>Respiratory Exchange Ratio</vt:lpstr>
      <vt:lpstr>PowerPoint Presentation</vt:lpstr>
      <vt:lpstr>Explain the term RER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Intensity of Exercise</dc:title>
  <dc:creator>Nicola Wilkins</dc:creator>
  <cp:lastModifiedBy>Nicola Wilkins</cp:lastModifiedBy>
  <cp:revision>4</cp:revision>
  <dcterms:created xsi:type="dcterms:W3CDTF">2014-02-04T19:50:02Z</dcterms:created>
  <dcterms:modified xsi:type="dcterms:W3CDTF">2014-02-04T20:37:16Z</dcterms:modified>
</cp:coreProperties>
</file>