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79187-D08D-4567-8F81-2C7D1698F39E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187EE-C8E9-4952-90C1-1841B3FAD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B40F3-82F3-4C61-9F5A-5136D2D9DB16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8A85-04DC-4BB2-9F47-21EDC30E5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02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B284431B-3776-4B6A-BF06-12C79B3994EC}" type="slidenum">
              <a:rPr lang="en-GB"/>
              <a:pPr/>
              <a:t>5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32D22E-941B-4054-BAE1-63C722C7558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81380C-93FD-4FA6-9C35-1BA340755FAA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Information Processing 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2575173" cy="25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6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Perception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need to make sense of this information</a:t>
            </a:r>
          </a:p>
          <a:p>
            <a:r>
              <a:rPr lang="en-GB" b="1" dirty="0" smtClean="0"/>
              <a:t>PERCEPTION</a:t>
            </a:r>
          </a:p>
          <a:p>
            <a:r>
              <a:rPr lang="en-GB" dirty="0"/>
              <a:t> T</a:t>
            </a:r>
            <a:r>
              <a:rPr lang="en-GB" dirty="0" smtClean="0"/>
              <a:t>he information helps us decide how to act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Comes from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Comes from memory of previous relevant situations</a:t>
            </a:r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37607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30" y="620688"/>
            <a:ext cx="1676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78" y="4581129"/>
            <a:ext cx="3047952" cy="189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6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Types of environmental stimulation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External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 do these help us?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35285"/>
            <a:ext cx="22764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790474" cy="232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/>
              <a:t>Types of environmental stimulation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Internal-</a:t>
            </a:r>
            <a:r>
              <a:rPr lang="en-GB" dirty="0" smtClean="0"/>
              <a:t> </a:t>
            </a:r>
            <a:r>
              <a:rPr lang="en-GB" b="1" i="1" dirty="0" smtClean="0"/>
              <a:t>proprioceptive information </a:t>
            </a:r>
            <a:r>
              <a:rPr lang="en-GB" dirty="0" smtClean="0"/>
              <a:t>(body awareness)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4" y="3356992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29200"/>
            <a:ext cx="5143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29" y="30689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/>
              <a:t>Types of environmental stimulation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Touch</a:t>
            </a:r>
            <a:r>
              <a:rPr lang="en-GB" dirty="0" smtClean="0"/>
              <a:t>- tactile detects pain, pressure, temperature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u="sng" dirty="0"/>
              <a:t>E</a:t>
            </a:r>
            <a:r>
              <a:rPr lang="en-GB" b="1" u="sng" dirty="0" smtClean="0"/>
              <a:t>quilibrium</a:t>
            </a:r>
            <a:r>
              <a:rPr lang="en-GB" dirty="0" smtClean="0"/>
              <a:t>- balance turning, inverting, tipping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u="sng" dirty="0" smtClean="0"/>
              <a:t>Kinesthesis-</a:t>
            </a:r>
            <a:r>
              <a:rPr lang="en-GB" dirty="0" smtClean="0"/>
              <a:t>information about state of contraction of muscles tendons or joints.  Know if a movement is performed correctly. 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8"/>
            <a:ext cx="1331987" cy="134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10742"/>
            <a:ext cx="2906266" cy="17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2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en-GB" dirty="0" smtClean="0"/>
              <a:t>All of these are </a:t>
            </a:r>
            <a:r>
              <a:rPr lang="en-GB" b="1" i="1" dirty="0" smtClean="0"/>
              <a:t>stimuli-</a:t>
            </a:r>
            <a:r>
              <a:rPr lang="en-GB" dirty="0" smtClean="0"/>
              <a:t> something that stands out form the background</a:t>
            </a:r>
          </a:p>
          <a:p>
            <a:r>
              <a:rPr lang="en-GB" dirty="0" smtClean="0"/>
              <a:t>Ball, opponents, teammates </a:t>
            </a:r>
          </a:p>
          <a:p>
            <a:r>
              <a:rPr lang="en-GB" dirty="0" smtClean="0"/>
              <a:t>What colours is your team kit? 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8482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67" y="4546751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65751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How do we identify a stimulus?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Process of perception</a:t>
            </a:r>
            <a:r>
              <a:rPr lang="en-GB" dirty="0" smtClean="0"/>
              <a:t>…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Detection</a:t>
            </a:r>
            <a:r>
              <a:rPr lang="en-GB" dirty="0" smtClean="0"/>
              <a:t>- process of registering the stimulus by sense organ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Comparison-</a:t>
            </a:r>
            <a:r>
              <a:rPr lang="en-GB" dirty="0" smtClean="0"/>
              <a:t> process referring to the stimulus to the memory, to compare it to previously stored stimuli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Recognition</a:t>
            </a:r>
            <a:r>
              <a:rPr lang="en-GB" dirty="0" smtClean="0"/>
              <a:t>- process of finding corresponding stimuli in the memory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4000" b="1" dirty="0" smtClean="0">
                <a:solidFill>
                  <a:srgbClr val="7030A0"/>
                </a:solidFill>
              </a:rPr>
              <a:t>DCR Process </a:t>
            </a:r>
          </a:p>
        </p:txBody>
      </p:sp>
    </p:spTree>
    <p:extLst>
      <p:ext uri="{BB962C8B-B14F-4D97-AF65-F5344CB8AC3E}">
        <p14:creationId xmlns:p14="http://schemas.microsoft.com/office/powerpoint/2010/main" val="31741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H/W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 four types of sensory information used in badminton (4)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Perception is part of information processing . Name each of the three processes that occurs as part of the information processing model. (3)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en-GB" dirty="0" smtClean="0"/>
              <a:t>How do we choose a skill to perform?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decisions do we need to make about performing a skill?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Need to decide when to perform the skill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Need to decide how fast to perform the skill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All depends on what is going on around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sport we have to analyse bits of information really quickly</a:t>
            </a:r>
          </a:p>
          <a:p>
            <a:endParaRPr lang="en-GB" dirty="0" smtClean="0"/>
          </a:p>
          <a:p>
            <a:r>
              <a:rPr lang="en-GB" dirty="0" smtClean="0"/>
              <a:t>What we see feel, hear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information has to be processed</a:t>
            </a:r>
          </a:p>
          <a:p>
            <a:endParaRPr lang="en-GB" dirty="0" smtClean="0"/>
          </a:p>
          <a:p>
            <a:r>
              <a:rPr lang="en-GB" dirty="0" smtClean="0"/>
              <a:t>Hence ‘</a:t>
            </a:r>
            <a:r>
              <a:rPr lang="en-GB" b="1" i="1" dirty="0" smtClean="0"/>
              <a:t>Information processing’</a:t>
            </a:r>
            <a:endParaRPr lang="en-GB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3888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6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This section..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Process of information though senses/ selective attention</a:t>
            </a:r>
          </a:p>
          <a:p>
            <a:r>
              <a:rPr lang="en-GB" dirty="0" smtClean="0"/>
              <a:t>Memory</a:t>
            </a:r>
          </a:p>
          <a:p>
            <a:r>
              <a:rPr lang="en-GB" dirty="0" smtClean="0"/>
              <a:t>Decision making</a:t>
            </a:r>
          </a:p>
          <a:p>
            <a:r>
              <a:rPr lang="en-GB" dirty="0" smtClean="0"/>
              <a:t>Response time and anticipation</a:t>
            </a:r>
          </a:p>
          <a:p>
            <a:r>
              <a:rPr lang="en-GB" dirty="0" smtClean="0"/>
              <a:t>Motor programmes and sub routines</a:t>
            </a:r>
          </a:p>
          <a:p>
            <a:r>
              <a:rPr lang="en-GB" dirty="0" smtClean="0"/>
              <a:t>How can we make our information processing systems more efficient?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17" y="5229200"/>
            <a:ext cx="2623202" cy="14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Information Processing Model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INPUT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0" y="2362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52800" y="24384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DECISION MAKING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477000" y="2438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OUTPUT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3622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410200" y="2743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1447800" y="3124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1447800" y="4648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3429000" y="41910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FEEDBACK</a:t>
            </a:r>
          </a:p>
        </p:txBody>
      </p:sp>
      <p:sp>
        <p:nvSpPr>
          <p:cNvPr id="5132" name="Line 15"/>
          <p:cNvSpPr>
            <a:spLocks noChangeShapeType="1"/>
          </p:cNvSpPr>
          <p:nvPr/>
        </p:nvSpPr>
        <p:spPr bwMode="auto">
          <a:xfrm flipH="1">
            <a:off x="57912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33" name="Line 16"/>
          <p:cNvSpPr>
            <a:spLocks noChangeShapeType="1"/>
          </p:cNvSpPr>
          <p:nvPr/>
        </p:nvSpPr>
        <p:spPr bwMode="auto">
          <a:xfrm flipV="1">
            <a:off x="7391400" y="3048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TASK</a:t>
            </a:r>
            <a:endParaRPr lang="en-GB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4161259" cy="302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INPUT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senses provide you with information – pictures, sounds and feelings</a:t>
            </a:r>
          </a:p>
          <a:p>
            <a:r>
              <a:rPr lang="en-GB" b="1" dirty="0" smtClean="0"/>
              <a:t>INPUT</a:t>
            </a:r>
          </a:p>
          <a:p>
            <a:r>
              <a:rPr lang="en-GB" dirty="0" smtClean="0"/>
              <a:t>This information comes from the environment and is called the </a:t>
            </a:r>
            <a:r>
              <a:rPr lang="en-GB" b="1" dirty="0" smtClean="0"/>
              <a:t>DISPLAY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60" y="4365104"/>
            <a:ext cx="540387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INPUT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information comes to us through our senses.</a:t>
            </a:r>
          </a:p>
          <a:p>
            <a:r>
              <a:rPr lang="en-GB" dirty="0" smtClean="0"/>
              <a:t>Various bits of information from the display</a:t>
            </a:r>
          </a:p>
          <a:p>
            <a:r>
              <a:rPr lang="en-GB" b="1" i="1" dirty="0" smtClean="0"/>
              <a:t>Stimulus identification stage </a:t>
            </a:r>
          </a:p>
          <a:p>
            <a:endParaRPr lang="en-GB" dirty="0"/>
          </a:p>
          <a:p>
            <a:r>
              <a:rPr lang="en-GB" dirty="0" smtClean="0"/>
              <a:t>What are our senses?  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7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Perceptual Mechanism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i="1" dirty="0" smtClean="0"/>
              <a:t>Interpretation and analysis of information gathered from the environment by the sensory system.</a:t>
            </a:r>
          </a:p>
          <a:p>
            <a:pPr marL="0" indent="0" algn="ctr">
              <a:buNone/>
            </a:pPr>
            <a:r>
              <a:rPr lang="en-GB" sz="2000" b="1" i="1" dirty="0" smtClean="0"/>
              <a:t>(Info received by sense organs, making sense of information, selective attention)</a:t>
            </a:r>
            <a:endParaRPr lang="en-GB" sz="2000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6983"/>
            <a:ext cx="54070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403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Information Processing </vt:lpstr>
      <vt:lpstr>PowerPoint Presentation</vt:lpstr>
      <vt:lpstr>PowerPoint Presentation</vt:lpstr>
      <vt:lpstr>This section..</vt:lpstr>
      <vt:lpstr>Information Processing Model</vt:lpstr>
      <vt:lpstr>TASK</vt:lpstr>
      <vt:lpstr>INPUT</vt:lpstr>
      <vt:lpstr>INPUT</vt:lpstr>
      <vt:lpstr>Perceptual Mechanism </vt:lpstr>
      <vt:lpstr>Perception</vt:lpstr>
      <vt:lpstr>Types of environmental stimulation</vt:lpstr>
      <vt:lpstr>Types of environmental stimulation</vt:lpstr>
      <vt:lpstr>Types of environmental stimulation</vt:lpstr>
      <vt:lpstr>PowerPoint Presentation</vt:lpstr>
      <vt:lpstr>How do we identify a stimulus?</vt:lpstr>
      <vt:lpstr>H/W</vt:lpstr>
    </vt:vector>
  </TitlesOfParts>
  <Company>Twynham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Processing</dc:title>
  <dc:creator>Nicola Wilkins</dc:creator>
  <cp:lastModifiedBy>Nicola Wilkins</cp:lastModifiedBy>
  <cp:revision>11</cp:revision>
  <cp:lastPrinted>2013-11-14T09:49:26Z</cp:lastPrinted>
  <dcterms:created xsi:type="dcterms:W3CDTF">2013-11-13T20:56:36Z</dcterms:created>
  <dcterms:modified xsi:type="dcterms:W3CDTF">2014-03-20T12:18:33Z</dcterms:modified>
</cp:coreProperties>
</file>