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3C80-DE51-430B-8184-9AFED40B36B9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93EB-1E16-4054-9FD1-A187FB1E4D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3C80-DE51-430B-8184-9AFED40B36B9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93EB-1E16-4054-9FD1-A187FB1E4D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3C80-DE51-430B-8184-9AFED40B36B9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93EB-1E16-4054-9FD1-A187FB1E4D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3C80-DE51-430B-8184-9AFED40B36B9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93EB-1E16-4054-9FD1-A187FB1E4D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3C80-DE51-430B-8184-9AFED40B36B9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93EB-1E16-4054-9FD1-A187FB1E4D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3C80-DE51-430B-8184-9AFED40B36B9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93EB-1E16-4054-9FD1-A187FB1E4D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3C80-DE51-430B-8184-9AFED40B36B9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93EB-1E16-4054-9FD1-A187FB1E4D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3C80-DE51-430B-8184-9AFED40B36B9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93EB-1E16-4054-9FD1-A187FB1E4D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3C80-DE51-430B-8184-9AFED40B36B9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93EB-1E16-4054-9FD1-A187FB1E4D2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3C80-DE51-430B-8184-9AFED40B36B9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493EB-1E16-4054-9FD1-A187FB1E4D25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3C80-DE51-430B-8184-9AFED40B36B9}" type="datetimeFigureOut">
              <a:rPr lang="en-GB" smtClean="0"/>
              <a:t>19/03/2014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D493EB-1E16-4054-9FD1-A187FB1E4D25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FD493EB-1E16-4054-9FD1-A187FB1E4D25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4263C80-DE51-430B-8184-9AFED40B36B9}" type="datetimeFigureOut">
              <a:rPr lang="en-GB" smtClean="0"/>
              <a:t>19/03/2014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u="sng" dirty="0" smtClean="0"/>
              <a:t>Goal Setting </a:t>
            </a:r>
            <a:endParaRPr lang="en-GB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620688"/>
            <a:ext cx="2971031" cy="2225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620688"/>
            <a:ext cx="2764325" cy="2369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0762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Goal Setting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 smtClean="0"/>
              <a:t>Improves</a:t>
            </a:r>
          </a:p>
          <a:p>
            <a:pPr lvl="2"/>
            <a:r>
              <a:rPr lang="en-GB" sz="4400" dirty="0" smtClean="0"/>
              <a:t>Motivation</a:t>
            </a:r>
          </a:p>
          <a:p>
            <a:pPr lvl="2"/>
            <a:r>
              <a:rPr lang="en-GB" sz="4400" dirty="0" smtClean="0"/>
              <a:t>Task persistence</a:t>
            </a:r>
          </a:p>
          <a:p>
            <a:pPr lvl="2"/>
            <a:r>
              <a:rPr lang="en-GB" sz="4400" dirty="0" smtClean="0"/>
              <a:t>Self Confidence  </a:t>
            </a:r>
            <a:endParaRPr lang="en-GB" sz="4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615132"/>
            <a:ext cx="19050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7197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832980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5533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Goal Setting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GB" sz="4000" b="1" u="sng" dirty="0" smtClean="0">
                <a:solidFill>
                  <a:srgbClr val="7030A0"/>
                </a:solidFill>
              </a:rPr>
              <a:t>Outcome</a:t>
            </a:r>
            <a:r>
              <a:rPr lang="en-GB" sz="4000" dirty="0" smtClean="0"/>
              <a:t>- </a:t>
            </a:r>
            <a:r>
              <a:rPr lang="en-GB" sz="4000" dirty="0"/>
              <a:t>A</a:t>
            </a:r>
            <a:r>
              <a:rPr lang="en-GB" sz="4000" dirty="0" smtClean="0"/>
              <a:t>bout result</a:t>
            </a:r>
          </a:p>
          <a:p>
            <a:pPr lvl="2"/>
            <a:r>
              <a:rPr lang="en-GB" sz="4000" dirty="0" smtClean="0"/>
              <a:t>Win race/ top three</a:t>
            </a:r>
          </a:p>
          <a:p>
            <a:r>
              <a:rPr lang="en-GB" sz="4000" b="1" u="sng" dirty="0" smtClean="0">
                <a:solidFill>
                  <a:srgbClr val="7030A0"/>
                </a:solidFill>
              </a:rPr>
              <a:t>Performance</a:t>
            </a:r>
            <a:r>
              <a:rPr lang="en-GB" sz="4000" dirty="0" smtClean="0"/>
              <a:t> -About you</a:t>
            </a:r>
          </a:p>
          <a:p>
            <a:pPr lvl="2"/>
            <a:r>
              <a:rPr lang="en-GB" sz="4000" dirty="0" smtClean="0"/>
              <a:t>Judged by own standards</a:t>
            </a:r>
          </a:p>
          <a:p>
            <a:pPr lvl="2"/>
            <a:r>
              <a:rPr lang="en-GB" sz="4000" dirty="0" smtClean="0"/>
              <a:t>PB/ technique </a:t>
            </a:r>
          </a:p>
          <a:p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079252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</TotalTime>
  <Words>31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Goal Setting </vt:lpstr>
      <vt:lpstr>Goal Setting</vt:lpstr>
      <vt:lpstr>PowerPoint Presentation</vt:lpstr>
      <vt:lpstr>Goal Setting</vt:lpstr>
    </vt:vector>
  </TitlesOfParts>
  <Company>Twynham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Setting </dc:title>
  <dc:creator>Nicola Wilkins</dc:creator>
  <cp:lastModifiedBy>Nicola Wilkins</cp:lastModifiedBy>
  <cp:revision>1</cp:revision>
  <dcterms:created xsi:type="dcterms:W3CDTF">2014-03-19T20:41:48Z</dcterms:created>
  <dcterms:modified xsi:type="dcterms:W3CDTF">2014-03-19T20:49:33Z</dcterms:modified>
</cp:coreProperties>
</file>