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3BB8C2-5E53-4C91-ADFF-F03AD7F9E80B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BD6C09-14AC-43C7-8A99-14AA4B19DC6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Effects of Exercise on the Heart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17032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07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Training= heart to get bigger like any other muscle</a:t>
            </a:r>
          </a:p>
          <a:p>
            <a:r>
              <a:rPr lang="en-GB" dirty="0" smtClean="0"/>
              <a:t>Hypertrophy (Cardiac)</a:t>
            </a:r>
          </a:p>
          <a:p>
            <a:r>
              <a:rPr lang="en-GB" dirty="0" smtClean="0"/>
              <a:t>Athletes heart</a:t>
            </a:r>
          </a:p>
          <a:p>
            <a:r>
              <a:rPr lang="en-GB" dirty="0" smtClean="0"/>
              <a:t>Increase in thickness of muscle and ventricle wall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Effects of Exercise on the Heart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86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diastolic filling</a:t>
            </a:r>
          </a:p>
          <a:p>
            <a:r>
              <a:rPr lang="en-GB" dirty="0" smtClean="0"/>
              <a:t>Increases in strength of contraction </a:t>
            </a:r>
          </a:p>
          <a:p>
            <a:r>
              <a:rPr lang="en-GB" dirty="0" smtClean="0"/>
              <a:t>Increased Stroke Volume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What does this mean for the heart?</a:t>
            </a:r>
            <a:endParaRPr lang="en-GB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96952"/>
            <a:ext cx="2549252" cy="328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19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train we see an increase in blood volume</a:t>
            </a:r>
          </a:p>
          <a:p>
            <a:r>
              <a:rPr lang="en-GB" dirty="0" smtClean="0"/>
              <a:t>So increase in venous return</a:t>
            </a:r>
          </a:p>
          <a:p>
            <a:r>
              <a:rPr lang="en-GB" dirty="0" smtClean="0"/>
              <a:t>Starlings law</a:t>
            </a:r>
          </a:p>
          <a:p>
            <a:r>
              <a:rPr lang="en-GB" dirty="0" smtClean="0"/>
              <a:t>Greater contraction more blood ejected per beat</a:t>
            </a:r>
          </a:p>
          <a:p>
            <a:r>
              <a:rPr lang="en-GB" dirty="0" smtClean="0"/>
              <a:t>Heart rate will decrease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What does this mean for the heart?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53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Reduction in resting heart rate as a result of training  </a:t>
            </a:r>
          </a:p>
          <a:p>
            <a:r>
              <a:rPr lang="en-GB" dirty="0" smtClean="0"/>
              <a:t>Below 60 beats per minute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Bradycardia</a:t>
            </a:r>
            <a:r>
              <a:rPr lang="en-GB" b="1" u="sng" dirty="0" smtClean="0"/>
              <a:t> </a:t>
            </a:r>
            <a:endParaRPr lang="en-GB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08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Q= SV x HR</a:t>
            </a:r>
          </a:p>
          <a:p>
            <a:r>
              <a:rPr lang="en-GB" dirty="0" smtClean="0"/>
              <a:t>Training increases Stroke volume so heart rate goes down</a:t>
            </a:r>
          </a:p>
          <a:p>
            <a:r>
              <a:rPr lang="en-GB" dirty="0" smtClean="0"/>
              <a:t>Less demand for oxygen by the heart as less energy required to beat</a:t>
            </a:r>
          </a:p>
          <a:p>
            <a:r>
              <a:rPr lang="en-GB" dirty="0" smtClean="0"/>
              <a:t>MORE O2 available to muscles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Bradycardia</a:t>
            </a:r>
            <a:r>
              <a:rPr lang="en-GB" b="1" u="sng" dirty="0" smtClean="0"/>
              <a:t>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2303512" cy="23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68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		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VS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How can an untrained performer have the same cardiac output as the fit performer for a given workload?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Trained </a:t>
            </a:r>
            <a:r>
              <a:rPr lang="en-GB" b="1" u="sng" dirty="0" err="1" smtClean="0"/>
              <a:t>Vs</a:t>
            </a:r>
            <a:r>
              <a:rPr lang="en-GB" b="1" u="sng" dirty="0" smtClean="0"/>
              <a:t> Untrained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90" y="2348880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02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Unfit- high HR, Low SV</a:t>
            </a:r>
          </a:p>
          <a:p>
            <a:r>
              <a:rPr lang="en-GB" dirty="0" smtClean="0"/>
              <a:t>Fit- Low HR, High SV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Trained </a:t>
            </a:r>
            <a:r>
              <a:rPr lang="en-GB" b="1" u="sng" dirty="0" err="1" smtClean="0"/>
              <a:t>Vs</a:t>
            </a:r>
            <a:r>
              <a:rPr lang="en-GB" b="1" u="sng" dirty="0" smtClean="0"/>
              <a:t> Untrained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52936"/>
            <a:ext cx="4373091" cy="339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014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158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Effects of Exercise on the Heart</vt:lpstr>
      <vt:lpstr>Effects of Exercise on the Heart</vt:lpstr>
      <vt:lpstr>What does this mean for the heart?</vt:lpstr>
      <vt:lpstr>What does this mean for the heart?</vt:lpstr>
      <vt:lpstr>Bradycardia </vt:lpstr>
      <vt:lpstr>Bradycardia </vt:lpstr>
      <vt:lpstr>Trained Vs Untrained</vt:lpstr>
      <vt:lpstr>Trained Vs Untrained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Exercise on the Heart</dc:title>
  <dc:creator>Nicola Wilkins</dc:creator>
  <cp:lastModifiedBy>Nicola Wilkins</cp:lastModifiedBy>
  <cp:revision>2</cp:revision>
  <dcterms:created xsi:type="dcterms:W3CDTF">2014-03-13T11:53:18Z</dcterms:created>
  <dcterms:modified xsi:type="dcterms:W3CDTF">2014-03-13T12:06:16Z</dcterms:modified>
</cp:coreProperties>
</file>