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9" r:id="rId3"/>
    <p:sldId id="268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8CC9AA-9E16-4182-9969-89EDC70A9113}" type="datetimeFigureOut">
              <a:rPr lang="en-GB" smtClean="0"/>
              <a:t>13/01/2014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8D49E5-2FD0-4C0D-BE76-39C24453011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Starter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the partial pressure of O2 and CO2 at the LUNGS vary during periods of exercise?</a:t>
            </a:r>
          </a:p>
          <a:p>
            <a:endParaRPr lang="en-GB" dirty="0"/>
          </a:p>
          <a:p>
            <a:r>
              <a:rPr lang="en-GB" dirty="0" smtClean="0"/>
              <a:t>List the factors that make diffusion of oxygen from the LUNGS into the blood very efficient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1990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7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 of Carbon dioxide in breathing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in C02 increases blood acidity</a:t>
            </a:r>
          </a:p>
          <a:p>
            <a:r>
              <a:rPr lang="en-GB" dirty="0" smtClean="0"/>
              <a:t>Stimulates </a:t>
            </a:r>
            <a:r>
              <a:rPr lang="en-GB" dirty="0" smtClean="0">
                <a:solidFill>
                  <a:srgbClr val="FFFF00"/>
                </a:solidFill>
              </a:rPr>
              <a:t>Chemoreceptors</a:t>
            </a:r>
            <a:r>
              <a:rPr lang="en-GB" dirty="0" smtClean="0"/>
              <a:t>- sensitive to changes in blood acidity</a:t>
            </a:r>
          </a:p>
          <a:p>
            <a:r>
              <a:rPr lang="en-GB" dirty="0" smtClean="0"/>
              <a:t>Aortic arch and carotid artery </a:t>
            </a:r>
          </a:p>
          <a:p>
            <a:r>
              <a:rPr lang="en-GB" dirty="0" smtClean="0"/>
              <a:t>Detect a rise send message to respiratory centre to increase ventilation until blood acidity has returned to normal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61057"/>
            <a:ext cx="2121024" cy="133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4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partial pressure of O2 is not reduced significantly to stimulate change in ventilation rates. (in normal exercise, altitude, lung damage may)</a:t>
            </a:r>
          </a:p>
          <a:p>
            <a:pPr marL="137160" indent="0">
              <a:buNone/>
            </a:pPr>
            <a:endParaRPr lang="en-GB" dirty="0" smtClean="0"/>
          </a:p>
          <a:p>
            <a:r>
              <a:rPr lang="en-GB" dirty="0" smtClean="0"/>
              <a:t>It is the change in C02 that stimulates increase in ventilation.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208" y="4581128"/>
            <a:ext cx="1991488" cy="197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8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Neural influences on Exercise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Anticipation of exercise causes hormones to be releases- Adrenaline. </a:t>
            </a:r>
            <a:r>
              <a:rPr lang="en-GB" b="1" i="1" dirty="0" smtClean="0"/>
              <a:t>Anticipatory rise</a:t>
            </a:r>
          </a:p>
          <a:p>
            <a:r>
              <a:rPr lang="en-GB" dirty="0" smtClean="0"/>
              <a:t>Stimulation from </a:t>
            </a:r>
            <a:r>
              <a:rPr lang="en-GB" dirty="0" smtClean="0">
                <a:solidFill>
                  <a:srgbClr val="FFFF00"/>
                </a:solidFill>
              </a:rPr>
              <a:t>proprioceptors</a:t>
            </a:r>
            <a:r>
              <a:rPr lang="en-GB" dirty="0" smtClean="0"/>
              <a:t> in joints and muscles</a:t>
            </a:r>
          </a:p>
          <a:p>
            <a:r>
              <a:rPr lang="en-GB" dirty="0" smtClean="0"/>
              <a:t>Increase in body temperature- </a:t>
            </a:r>
            <a:r>
              <a:rPr lang="en-GB" dirty="0" err="1" smtClean="0">
                <a:solidFill>
                  <a:srgbClr val="FFFF00"/>
                </a:solidFill>
              </a:rPr>
              <a:t>thermoreceptors</a:t>
            </a:r>
            <a:r>
              <a:rPr lang="en-GB" dirty="0" smtClean="0"/>
              <a:t> </a:t>
            </a:r>
          </a:p>
          <a:p>
            <a:pPr marL="13716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70424"/>
            <a:ext cx="2162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2562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3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 smtClean="0"/>
              <a:t>Will the partial pressure of O2 and CO2 at the LUNGS vary during periods of exercise?</a:t>
            </a:r>
          </a:p>
          <a:p>
            <a:r>
              <a:rPr lang="en-GB" dirty="0" smtClean="0"/>
              <a:t>NO!</a:t>
            </a:r>
          </a:p>
          <a:p>
            <a:r>
              <a:rPr lang="en-GB" dirty="0" smtClean="0"/>
              <a:t>The partial pressure of air will not change if we are exercising or not.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317265"/>
            <a:ext cx="2647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0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ALERT!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i="1" dirty="0" smtClean="0"/>
              <a:t>List the factors that make diffusion of oxygen from the LUNGS into the blood very efficient.</a:t>
            </a:r>
          </a:p>
          <a:p>
            <a:r>
              <a:rPr lang="en-GB" dirty="0" smtClean="0"/>
              <a:t>Permeability of alveoli and capillary walls</a:t>
            </a:r>
          </a:p>
          <a:p>
            <a:r>
              <a:rPr lang="en-GB" dirty="0" smtClean="0"/>
              <a:t>Short distance between alveoli and capillary wall</a:t>
            </a:r>
          </a:p>
          <a:p>
            <a:r>
              <a:rPr lang="en-GB" dirty="0" smtClean="0"/>
              <a:t>Readiness of haemoglobin to combine with O2.</a:t>
            </a:r>
          </a:p>
          <a:p>
            <a:r>
              <a:rPr lang="en-GB" dirty="0" smtClean="0"/>
              <a:t>Diffusion gradient cased by partial pressures</a:t>
            </a:r>
          </a:p>
          <a:p>
            <a:r>
              <a:rPr lang="en-GB" dirty="0" smtClean="0"/>
              <a:t>Large surface area of alveoli</a:t>
            </a:r>
          </a:p>
          <a:p>
            <a:r>
              <a:rPr lang="en-GB" dirty="0" smtClean="0"/>
              <a:t>Moisture layer</a:t>
            </a:r>
          </a:p>
          <a:p>
            <a:r>
              <a:rPr lang="en-GB" dirty="0" smtClean="0"/>
              <a:t>Slow movement of blood through capillary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8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Control of breathing &amp; role of carbon dioxide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624213" cy="227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1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rate and depth of breathing (respiration) is controlled by respiratory centre in our Medulla Oblongata.</a:t>
            </a:r>
          </a:p>
          <a:p>
            <a:r>
              <a:rPr lang="en-GB" dirty="0" smtClean="0"/>
              <a:t>It uses both neural and chemical control to alter breathing.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8383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8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 smtClean="0"/>
              <a:t>Breathing at rest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Inspiratory centre sends nerve impulses to diaphragm and external intercostal causing them to contract.</a:t>
            </a:r>
          </a:p>
          <a:p>
            <a:r>
              <a:rPr lang="en-GB" dirty="0" smtClean="0"/>
              <a:t>We breathe in….</a:t>
            </a:r>
          </a:p>
          <a:p>
            <a:r>
              <a:rPr lang="en-GB" dirty="0" smtClean="0"/>
              <a:t>After approx. 2 seconds it stops sending the nerve impulses</a:t>
            </a:r>
          </a:p>
          <a:p>
            <a:r>
              <a:rPr lang="en-GB" dirty="0" err="1" smtClean="0"/>
              <a:t>Intercostals</a:t>
            </a:r>
            <a:r>
              <a:rPr lang="en-GB" dirty="0" smtClean="0"/>
              <a:t> and the diaphragm relax</a:t>
            </a:r>
          </a:p>
          <a:p>
            <a:r>
              <a:rPr lang="en-GB" dirty="0" smtClean="0"/>
              <a:t>Elastic recoil of lungs means we breathe out.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1588"/>
            <a:ext cx="2095128" cy="1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8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 smtClean="0"/>
              <a:t>Breathing during Exercise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Exercising- breathe deeper and faster</a:t>
            </a:r>
          </a:p>
          <a:p>
            <a:r>
              <a:rPr lang="en-GB" dirty="0" smtClean="0"/>
              <a:t>Partly caused by the expiratory centre- recruiting skeletal muscles.</a:t>
            </a:r>
          </a:p>
          <a:p>
            <a:r>
              <a:rPr lang="en-GB" dirty="0" smtClean="0"/>
              <a:t>Other factors neural and chemical influences are also responsible …</a:t>
            </a:r>
          </a:p>
          <a:p>
            <a:pPr marL="65151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Increase in C02 dissolved in blood- blood is more acidic, lowering pH</a:t>
            </a:r>
          </a:p>
          <a:p>
            <a:pPr marL="651510" indent="-51435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Increase in lactic acid </a:t>
            </a:r>
          </a:p>
          <a:p>
            <a:pPr marL="13716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production – lowers pH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Carbon Dioxide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By product of the breakdown of glucose</a:t>
            </a:r>
          </a:p>
          <a:p>
            <a:r>
              <a:rPr lang="en-GB" dirty="0" smtClean="0"/>
              <a:t>Only escape by diffusing out of the cell and expired via lungs.</a:t>
            </a:r>
          </a:p>
          <a:p>
            <a:r>
              <a:rPr lang="en-GB" b="1" u="sng" dirty="0" smtClean="0">
                <a:solidFill>
                  <a:srgbClr val="FFFF00"/>
                </a:solidFill>
              </a:rPr>
              <a:t>Transported in 3 ways:-</a:t>
            </a:r>
          </a:p>
          <a:p>
            <a:pPr marL="651510" indent="-514350">
              <a:buFont typeface="+mj-lt"/>
              <a:buAutoNum type="arabicPeriod"/>
            </a:pPr>
            <a:r>
              <a:rPr lang="en-GB" dirty="0" smtClean="0"/>
              <a:t>5% dissolved in blood plasma (pC02)</a:t>
            </a:r>
          </a:p>
          <a:p>
            <a:pPr marL="651510" indent="-514350">
              <a:buFont typeface="+mj-lt"/>
              <a:buAutoNum type="arabicPeriod"/>
            </a:pPr>
            <a:r>
              <a:rPr lang="en-GB" dirty="0" smtClean="0"/>
              <a:t>20% combined with haemoglobin </a:t>
            </a:r>
            <a:r>
              <a:rPr lang="en-GB" dirty="0" err="1">
                <a:solidFill>
                  <a:srgbClr val="FFFF00"/>
                </a:solidFill>
              </a:rPr>
              <a:t>carbaminohaemoglobin</a:t>
            </a:r>
            <a:endParaRPr lang="en-GB" dirty="0" smtClean="0">
              <a:solidFill>
                <a:srgbClr val="FFFF00"/>
              </a:solidFill>
            </a:endParaRPr>
          </a:p>
          <a:p>
            <a:pPr marL="651510" indent="-514350">
              <a:buFont typeface="+mj-lt"/>
              <a:buAutoNum type="arabicPeriod"/>
            </a:pPr>
            <a:r>
              <a:rPr lang="en-GB" dirty="0" smtClean="0"/>
              <a:t>60-80% combines with water to form bicarbonate in plasma. Forms carbonic acid. This dissociate to from carbonate and hydrogen 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2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that there is always some C02 in thee blood- this causes the diffusion gradient linked to partial pressures.</a:t>
            </a:r>
          </a:p>
          <a:p>
            <a:pPr marL="137160" indent="0">
              <a:buNone/>
            </a:pPr>
            <a:endParaRPr lang="en-GB" dirty="0" smtClean="0"/>
          </a:p>
          <a:p>
            <a:r>
              <a:rPr lang="en-GB" dirty="0" smtClean="0"/>
              <a:t>This small amount of C02 provides a chemical stimulation for breathing. 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3127293" cy="238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1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472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Starter </vt:lpstr>
      <vt:lpstr>PowerPoint Presentation</vt:lpstr>
      <vt:lpstr>EXAM ALERT!</vt:lpstr>
      <vt:lpstr>Control of breathing &amp; role of carbon dioxide</vt:lpstr>
      <vt:lpstr>PowerPoint Presentation</vt:lpstr>
      <vt:lpstr>Breathing at rest</vt:lpstr>
      <vt:lpstr>Breathing during Exercise</vt:lpstr>
      <vt:lpstr>Carbon Dioxide</vt:lpstr>
      <vt:lpstr>PowerPoint Presentation</vt:lpstr>
      <vt:lpstr>Role of Carbon dioxide in breathing regulation</vt:lpstr>
      <vt:lpstr>PowerPoint Presentation</vt:lpstr>
      <vt:lpstr>Neural influences on Exercise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breathing &amp; role of carbon dioxide</dc:title>
  <dc:creator>Nicola Wilkins</dc:creator>
  <cp:lastModifiedBy>Nicola Wilkins</cp:lastModifiedBy>
  <cp:revision>8</cp:revision>
  <dcterms:created xsi:type="dcterms:W3CDTF">2011-01-19T20:57:37Z</dcterms:created>
  <dcterms:modified xsi:type="dcterms:W3CDTF">2014-01-13T17:30:39Z</dcterms:modified>
</cp:coreProperties>
</file>