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A0261B-DBC7-4B50-B124-7F2F3988B2C0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7B122F-723B-481D-A5A1-466587A0B306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Recap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Relationship SV &amp; HR?</a:t>
            </a:r>
          </a:p>
          <a:p>
            <a:r>
              <a:rPr lang="en-GB" dirty="0" smtClean="0"/>
              <a:t>Effects of aerobic training on the heart?  Key words?</a:t>
            </a:r>
          </a:p>
          <a:p>
            <a:r>
              <a:rPr lang="en-GB" dirty="0" smtClean="0"/>
              <a:t>How is it possible for a trained performer and an untrained performer to have the same cardiac output for a given workload?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37112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61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Cardiovascular Drift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64502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What is Cardiovascular Drift?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Heart rate ‘drifts’ upwards over time despite performer working at a steady/ constant rate.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45024"/>
            <a:ext cx="20669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9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What is Cardiovascular Drift?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Occurs in warmer environments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As you exercise you sweat more- more blood to skin to cool you down</a:t>
            </a:r>
            <a:r>
              <a:rPr lang="en-GB" dirty="0" smtClean="0"/>
              <a:t>. 10 </a:t>
            </a:r>
            <a:r>
              <a:rPr lang="en-GB" dirty="0" err="1" smtClean="0"/>
              <a:t>mins</a:t>
            </a:r>
            <a:r>
              <a:rPr lang="en-GB" dirty="0" smtClean="0"/>
              <a:t> plus.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Sweating reduces the volume of the blood </a:t>
            </a:r>
          </a:p>
          <a:p>
            <a:pPr marL="0" indent="0">
              <a:buNone/>
            </a:pPr>
            <a:r>
              <a:rPr lang="en-GB" dirty="0" smtClean="0"/>
              <a:t>returning back to the heart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Think about </a:t>
            </a:r>
            <a:r>
              <a:rPr lang="en-GB" b="1" u="sng" dirty="0" smtClean="0"/>
              <a:t>Starlings </a:t>
            </a:r>
            <a:r>
              <a:rPr lang="en-GB" b="1" u="sng" dirty="0"/>
              <a:t>L</a:t>
            </a:r>
            <a:r>
              <a:rPr lang="en-GB" b="1" u="sng" dirty="0" smtClean="0"/>
              <a:t>aw- </a:t>
            </a:r>
            <a:r>
              <a:rPr lang="en-GB" dirty="0" smtClean="0"/>
              <a:t>what impact will this have?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88840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429000"/>
            <a:ext cx="1056903" cy="165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596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What is Cardiovascular Drift?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Less blood going back to the heart will mean smaller stroke volume.</a:t>
            </a:r>
          </a:p>
          <a:p>
            <a:endParaRPr lang="en-GB" dirty="0"/>
          </a:p>
          <a:p>
            <a:r>
              <a:rPr lang="en-GB" dirty="0" smtClean="0"/>
              <a:t>Heart rate will have to </a:t>
            </a:r>
            <a:r>
              <a:rPr lang="en-GB" b="1" u="sng" dirty="0" smtClean="0"/>
              <a:t>increase</a:t>
            </a:r>
            <a:r>
              <a:rPr lang="en-GB" dirty="0" smtClean="0"/>
              <a:t> to compensate for the reduced stroke volume in order to maintain the current Cardiac output values. </a:t>
            </a:r>
          </a:p>
          <a:p>
            <a:r>
              <a:rPr lang="en-GB" dirty="0" smtClean="0"/>
              <a:t>Sometime Q may even go </a:t>
            </a:r>
            <a:r>
              <a:rPr lang="en-GB" dirty="0" smtClean="0"/>
              <a:t>up as more </a:t>
            </a:r>
            <a:r>
              <a:rPr lang="en-GB" dirty="0" err="1" smtClean="0"/>
              <a:t>enrgy</a:t>
            </a:r>
            <a:r>
              <a:rPr lang="en-GB" dirty="0" smtClean="0"/>
              <a:t> needed to cool body!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93096"/>
            <a:ext cx="22955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1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5585165" cy="362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7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What is CV Drift?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Cardiovascular drift occurs 10 </a:t>
            </a:r>
            <a:r>
              <a:rPr lang="en-GB" dirty="0" err="1" smtClean="0"/>
              <a:t>mins</a:t>
            </a:r>
            <a:r>
              <a:rPr lang="en-GB" dirty="0" smtClean="0"/>
              <a:t> plus</a:t>
            </a:r>
          </a:p>
          <a:p>
            <a:r>
              <a:rPr lang="en-GB" dirty="0" smtClean="0"/>
              <a:t>Heart rate increases as stroke volume /ejection fraction decreases</a:t>
            </a:r>
          </a:p>
          <a:p>
            <a:r>
              <a:rPr lang="en-GB" dirty="0" smtClean="0"/>
              <a:t>Fluid lost as sweat</a:t>
            </a:r>
          </a:p>
          <a:p>
            <a:r>
              <a:rPr lang="en-GB" dirty="0" smtClean="0"/>
              <a:t>Reduced blood volume</a:t>
            </a:r>
          </a:p>
          <a:p>
            <a:r>
              <a:rPr lang="en-GB" dirty="0" smtClean="0"/>
              <a:t>Reduced venous return</a:t>
            </a:r>
          </a:p>
          <a:p>
            <a:r>
              <a:rPr lang="en-GB" dirty="0" smtClean="0"/>
              <a:t>Starlings law</a:t>
            </a:r>
          </a:p>
          <a:p>
            <a:r>
              <a:rPr lang="en-GB" dirty="0" smtClean="0"/>
              <a:t>Cardiac output may also increase due to more energy needed to cool body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0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216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Recap</vt:lpstr>
      <vt:lpstr>Cardiovascular Drift</vt:lpstr>
      <vt:lpstr>What is Cardiovascular Drift?</vt:lpstr>
      <vt:lpstr>What is Cardiovascular Drift?</vt:lpstr>
      <vt:lpstr>What is Cardiovascular Drift?</vt:lpstr>
      <vt:lpstr>PowerPoint Presentation</vt:lpstr>
      <vt:lpstr>What is CV Drift?</vt:lpstr>
    </vt:vector>
  </TitlesOfParts>
  <Company>Twynham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Wilkins</dc:creator>
  <cp:lastModifiedBy>Nicola Wilkins</cp:lastModifiedBy>
  <cp:revision>5</cp:revision>
  <dcterms:created xsi:type="dcterms:W3CDTF">2012-02-22T20:42:02Z</dcterms:created>
  <dcterms:modified xsi:type="dcterms:W3CDTF">2014-03-19T17:52:54Z</dcterms:modified>
</cp:coreProperties>
</file>