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AC9261-18AD-4E1E-9392-EF7629A12B5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79A72F-479E-4C3F-A014-05272CDF6F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1gPKzr7-ee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Angular Momentum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hlinkClick r:id="rId2"/>
              </a:rPr>
              <a:t>http://www.youtube.com/watch?v=1gPKzr7-eeE</a:t>
            </a:r>
            <a:endParaRPr lang="en-GB" dirty="0" smtClean="0"/>
          </a:p>
          <a:p>
            <a:r>
              <a:rPr lang="en-GB" dirty="0" smtClean="0"/>
              <a:t>http://www.youtube.com/watch?v=AQLtcEAG9v0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18383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6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Angular momentum</a:t>
            </a:r>
          </a:p>
          <a:p>
            <a:r>
              <a:rPr lang="en-GB" sz="4000" dirty="0" smtClean="0"/>
              <a:t>Angular velocity</a:t>
            </a:r>
          </a:p>
          <a:p>
            <a:r>
              <a:rPr lang="en-GB" sz="4000" dirty="0" smtClean="0"/>
              <a:t>Moment of inertia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Key Terms </a:t>
            </a:r>
            <a:endParaRPr lang="en-GB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1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 of resistance of an object to rotation, and the desire of the body to want to continue to rotate once it has been set in motion. </a:t>
            </a:r>
          </a:p>
          <a:p>
            <a:pPr marL="109728" indent="0">
              <a:buNone/>
            </a:pPr>
            <a:endParaRPr lang="en-GB" dirty="0" smtClean="0"/>
          </a:p>
          <a:p>
            <a:pPr marL="770382" lvl="1" indent="-514350"/>
            <a:r>
              <a:rPr lang="en-GB" dirty="0" smtClean="0"/>
              <a:t>Mass of object</a:t>
            </a:r>
          </a:p>
          <a:p>
            <a:pPr marL="713232" lvl="1" indent="-457200"/>
            <a:endParaRPr lang="en-GB" dirty="0" smtClean="0"/>
          </a:p>
          <a:p>
            <a:pPr marL="770382" lvl="1" indent="-514350"/>
            <a:r>
              <a:rPr lang="en-GB" dirty="0" smtClean="0"/>
              <a:t>Distribution of mass around the axis of rotation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Moment of Inertia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0608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Applying MI to sport </a:t>
            </a:r>
            <a:endParaRPr lang="en-GB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53800"/>
            <a:ext cx="1728192" cy="212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9228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17" y="4149080"/>
            <a:ext cx="25431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63300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40138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2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quantity of rotation  a body possesses which reflects the moment of inertia and angular velocity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4000" b="1" i="1" dirty="0" smtClean="0"/>
              <a:t>Angular Momentum = </a:t>
            </a:r>
          </a:p>
          <a:p>
            <a:pPr marL="0" indent="0" algn="ctr">
              <a:buNone/>
            </a:pPr>
            <a:r>
              <a:rPr lang="en-GB" sz="4000" b="1" i="1" dirty="0" smtClean="0"/>
              <a:t>Moment of Inertia x </a:t>
            </a:r>
            <a:r>
              <a:rPr lang="en-GB" sz="4000" b="1" i="1" dirty="0"/>
              <a:t>A</a:t>
            </a:r>
            <a:r>
              <a:rPr lang="en-GB" sz="4000" b="1" i="1" dirty="0" smtClean="0"/>
              <a:t>ngular Velocity </a:t>
            </a:r>
            <a:endParaRPr lang="en-GB" sz="40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Angular Momentum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2555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Relationship between angular velocity and moment of inertia is inversely proportional.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One goes up the other goes down</a:t>
            </a:r>
          </a:p>
          <a:p>
            <a:endParaRPr lang="en-GB" dirty="0" smtClean="0"/>
          </a:p>
          <a:p>
            <a:r>
              <a:rPr lang="en-GB" dirty="0" smtClean="0"/>
              <a:t>Angular momentum must remain constant when the object is in flight and can not change until external force applied.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Angular </a:t>
            </a:r>
            <a:r>
              <a:rPr lang="en-GB" b="1" u="sng" dirty="0"/>
              <a:t>M</a:t>
            </a:r>
            <a:r>
              <a:rPr lang="en-GB" b="1" u="sng" dirty="0" smtClean="0"/>
              <a:t>omentum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9090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ngular momentum can not be changed during flight</a:t>
            </a:r>
          </a:p>
          <a:p>
            <a:r>
              <a:rPr lang="en-GB" dirty="0" smtClean="0"/>
              <a:t>If you want to do a quadruple jump you need to generate maximal angular momentum on take off- arms out to the side – generates </a:t>
            </a:r>
            <a:r>
              <a:rPr lang="en-GB" b="1" dirty="0" smtClean="0"/>
              <a:t>torque</a:t>
            </a:r>
            <a:r>
              <a:rPr lang="en-GB" dirty="0" smtClean="0"/>
              <a:t> (turning movement)</a:t>
            </a:r>
          </a:p>
          <a:p>
            <a:r>
              <a:rPr lang="en-GB" dirty="0" smtClean="0"/>
              <a:t>The further the force is generated from the axis of rotation the larger the </a:t>
            </a:r>
            <a:r>
              <a:rPr lang="en-GB" b="1" dirty="0" smtClean="0"/>
              <a:t>torque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Angular Momentum 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78992"/>
            <a:ext cx="1535063" cy="108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2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in flight a skater will bring arms into body which decreases moment of inertia and increases angular velocity - so spins faster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Angular Momentum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1"/>
            <a:ext cx="5104209" cy="215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59129"/>
            <a:ext cx="1461889" cy="326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6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03156"/>
            <a:ext cx="4536504" cy="367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213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Angular Momentum </vt:lpstr>
      <vt:lpstr>Key Terms </vt:lpstr>
      <vt:lpstr>Moment of Inertia </vt:lpstr>
      <vt:lpstr>Applying MI to sport </vt:lpstr>
      <vt:lpstr>Angular Momentum </vt:lpstr>
      <vt:lpstr>Angular Momentum </vt:lpstr>
      <vt:lpstr>Angular Momentum </vt:lpstr>
      <vt:lpstr>Angular Momentum </vt:lpstr>
      <vt:lpstr>PowerPoint Presentation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Momentum</dc:title>
  <dc:creator>Nicola Wilkins</dc:creator>
  <cp:lastModifiedBy>Nicola Wilkins</cp:lastModifiedBy>
  <cp:revision>4</cp:revision>
  <dcterms:created xsi:type="dcterms:W3CDTF">2014-03-24T07:45:21Z</dcterms:created>
  <dcterms:modified xsi:type="dcterms:W3CDTF">2014-04-27T20:14:36Z</dcterms:modified>
</cp:coreProperties>
</file>