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FC2351-2538-4A38-B2CC-D78F9888E58B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E58A91-DB7F-4FE4-B8B7-F251AF939D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Angular Momentum</a:t>
            </a:r>
            <a:endParaRPr lang="en-GB" b="1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7030A0"/>
                </a:solidFill>
              </a:rPr>
              <a:t>Mass of the object/body</a:t>
            </a:r>
          </a:p>
          <a:p>
            <a:pPr>
              <a:buNone/>
            </a:pPr>
            <a:r>
              <a:rPr lang="en-GB" dirty="0" smtClean="0"/>
              <a:t>Greater the mass, the greater the resistance to change, and so the greater the moment of inertia.</a:t>
            </a:r>
          </a:p>
          <a:p>
            <a:pPr>
              <a:buNone/>
            </a:pPr>
            <a:r>
              <a:rPr lang="en-GB" dirty="0" smtClean="0"/>
              <a:t>A medicine ball is harder to roll than a tennis ball</a:t>
            </a:r>
          </a:p>
          <a:p>
            <a:r>
              <a:rPr lang="en-GB" b="1" u="sng" dirty="0" smtClean="0">
                <a:solidFill>
                  <a:srgbClr val="7030A0"/>
                </a:solidFill>
              </a:rPr>
              <a:t>Distribution of mass from axis of rotation</a:t>
            </a:r>
          </a:p>
          <a:p>
            <a:pPr>
              <a:buNone/>
            </a:pPr>
            <a:r>
              <a:rPr lang="en-GB" dirty="0" smtClean="0"/>
              <a:t>Closer mass is to axis- easier it is to turn- inertia is low</a:t>
            </a:r>
          </a:p>
          <a:p>
            <a:pPr>
              <a:buNone/>
            </a:pPr>
            <a:r>
              <a:rPr lang="en-GB" dirty="0" smtClean="0"/>
              <a:t>Somersault/ pole </a:t>
            </a:r>
            <a:r>
              <a:rPr lang="en-GB" dirty="0" err="1" smtClean="0"/>
              <a:t>vaulter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929198"/>
            <a:ext cx="2714635" cy="15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kkiTim\Pictures\img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1368" y="2015903"/>
            <a:ext cx="5541264" cy="34564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u="sng" dirty="0" smtClean="0"/>
              <a:t>Straight position has higher inertia.  Bending limbs decreases inertia 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17310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Angular momentum depends on moment of inertia and angular velocity.  </a:t>
            </a:r>
          </a:p>
          <a:p>
            <a:r>
              <a:rPr lang="en-GB" dirty="0" smtClean="0"/>
              <a:t>Inversely proportional- one increases the other decreases.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000504"/>
            <a:ext cx="3143263" cy="20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Can be conserved- it stays constant unless an external force acts upon it (first law)</a:t>
            </a:r>
          </a:p>
          <a:p>
            <a:r>
              <a:rPr lang="en-GB" dirty="0" smtClean="0"/>
              <a:t>Ice skater executes a spin there is no change in angular momentum until they use their blades to slow down. </a:t>
            </a:r>
          </a:p>
          <a:p>
            <a:r>
              <a:rPr lang="en-GB" dirty="0" smtClean="0"/>
              <a:t>Ice is friction free surface so no resistance to movement. </a:t>
            </a:r>
          </a:p>
          <a:p>
            <a:r>
              <a:rPr lang="en-GB" dirty="0" smtClean="0"/>
              <a:t>Skater spins on longitudinal axis</a:t>
            </a:r>
          </a:p>
          <a:p>
            <a:r>
              <a:rPr lang="en-GB" dirty="0" smtClean="0"/>
              <a:t>Only the skater can manipulate the moment of inertia and speed up or slow down the spin.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Conservation of angular momentum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9064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the start of the spin arms are outstretched.  This increases distance from axis of rotation</a:t>
            </a:r>
          </a:p>
          <a:p>
            <a:endParaRPr lang="en-GB" dirty="0" smtClean="0"/>
          </a:p>
          <a:p>
            <a:r>
              <a:rPr lang="en-GB" dirty="0" smtClean="0"/>
              <a:t>Large moment of inertia and large angular momentum to start the spin.</a:t>
            </a:r>
          </a:p>
          <a:p>
            <a:r>
              <a:rPr lang="en-GB" dirty="0" smtClean="0"/>
              <a:t>Rotation is slow</a:t>
            </a:r>
          </a:p>
          <a:p>
            <a:endParaRPr lang="en-GB" dirty="0" smtClean="0"/>
          </a:p>
          <a:p>
            <a:r>
              <a:rPr lang="en-GB" dirty="0" smtClean="0"/>
              <a:t>Angular momentum= moment of inertia x angular velocity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Conservation of angular momentum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5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skater brings their arms and legs back in line with their body, the distance of these body part from the axis of rotation decreases a lot.</a:t>
            </a:r>
          </a:p>
          <a:p>
            <a:endParaRPr lang="en-GB" dirty="0" smtClean="0"/>
          </a:p>
          <a:p>
            <a:r>
              <a:rPr lang="en-GB" dirty="0" smtClean="0"/>
              <a:t>Moment of inertia decreased, so angular momentum must increase = fast spin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Conservation of angular momentum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kkiTim\Pictures\img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9968" y="2162207"/>
            <a:ext cx="5084064" cy="31638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why an ice skater is able to alter her speed of rotation by changing her body shape whilst spinning (6)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Question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881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Movement around a fixed point or axis</a:t>
            </a:r>
          </a:p>
          <a:p>
            <a:r>
              <a:rPr lang="en-GB" dirty="0" smtClean="0"/>
              <a:t>Spin; somersault </a:t>
            </a:r>
          </a:p>
          <a:p>
            <a:r>
              <a:rPr lang="en-GB" dirty="0" smtClean="0"/>
              <a:t>Occurs when a force is applied outside the centre of mass</a:t>
            </a:r>
          </a:p>
          <a:p>
            <a:r>
              <a:rPr lang="en-GB" dirty="0" smtClean="0"/>
              <a:t>An off centre force is referred to as an eccentric force.</a:t>
            </a:r>
          </a:p>
          <a:p>
            <a:r>
              <a:rPr lang="en-GB" dirty="0" smtClean="0"/>
              <a:t>Examples of a force being applied outside the centre of mass of an object or body to cause rotation.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Angular Momentum</a:t>
            </a:r>
            <a:endParaRPr lang="en-GB" b="1" u="sng" dirty="0"/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39" y="5429264"/>
            <a:ext cx="1862141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Longitudinal</a:t>
            </a:r>
          </a:p>
          <a:p>
            <a:r>
              <a:rPr lang="en-GB" dirty="0" smtClean="0"/>
              <a:t>Frontal</a:t>
            </a:r>
          </a:p>
          <a:p>
            <a:r>
              <a:rPr lang="en-GB" dirty="0" smtClean="0"/>
              <a:t>Transverse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Axes of rotation </a:t>
            </a:r>
            <a:endParaRPr lang="en-GB" u="sng" dirty="0"/>
          </a:p>
        </p:txBody>
      </p:sp>
      <p:pic>
        <p:nvPicPr>
          <p:cNvPr id="4" name="Picture 3" descr="bodyax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770683"/>
            <a:ext cx="3251270" cy="30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Torque- rotation force (moment)</a:t>
            </a:r>
          </a:p>
          <a:p>
            <a:r>
              <a:rPr lang="en-GB" dirty="0" smtClean="0"/>
              <a:t>Causes an object to rotate about its axis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</a:rPr>
              <a:t>Moment of force/ torque=force x distance from fulcrum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</a:rPr>
              <a:t>Angular distance-angle </a:t>
            </a:r>
            <a:r>
              <a:rPr lang="en-GB" dirty="0" smtClean="0"/>
              <a:t>of distance rotated about an axis when moving form one potion to another</a:t>
            </a:r>
          </a:p>
          <a:p>
            <a:pPr>
              <a:buNone/>
            </a:pPr>
            <a:r>
              <a:rPr lang="en-GB" dirty="0" smtClean="0"/>
              <a:t>1 Radian= 57.3 degrees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Quantities used in Angular motion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5159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Angular displacement</a:t>
            </a:r>
            <a:r>
              <a:rPr lang="en-GB" dirty="0" smtClean="0"/>
              <a:t>; smallest change between starting position and finish. Radians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Angular velocity</a:t>
            </a:r>
            <a:r>
              <a:rPr lang="en-GB" dirty="0" smtClean="0"/>
              <a:t>;</a:t>
            </a:r>
          </a:p>
          <a:p>
            <a:pPr>
              <a:buNone/>
            </a:pPr>
            <a:r>
              <a:rPr lang="en-GB" dirty="0" smtClean="0"/>
              <a:t>Angular displacement</a:t>
            </a:r>
          </a:p>
          <a:p>
            <a:pPr>
              <a:buNone/>
            </a:pPr>
            <a:r>
              <a:rPr lang="en-GB" dirty="0" smtClean="0"/>
              <a:t>-------------------------</a:t>
            </a:r>
          </a:p>
          <a:p>
            <a:pPr>
              <a:buNone/>
            </a:pPr>
            <a:r>
              <a:rPr lang="en-GB" dirty="0" smtClean="0"/>
              <a:t>             Time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Angular acceleration</a:t>
            </a:r>
            <a:r>
              <a:rPr lang="en-GB" dirty="0" smtClean="0"/>
              <a:t>; </a:t>
            </a:r>
          </a:p>
          <a:p>
            <a:pPr>
              <a:buNone/>
            </a:pPr>
            <a:r>
              <a:rPr lang="en-GB" dirty="0" smtClean="0"/>
              <a:t>   Change in velocity</a:t>
            </a:r>
          </a:p>
          <a:p>
            <a:pPr>
              <a:buNone/>
            </a:pPr>
            <a:r>
              <a:rPr lang="en-GB" dirty="0" smtClean="0"/>
              <a:t>   ---------------------</a:t>
            </a:r>
          </a:p>
          <a:p>
            <a:pPr>
              <a:buNone/>
            </a:pPr>
            <a:r>
              <a:rPr lang="en-GB" dirty="0" smtClean="0"/>
              <a:t>        Time taken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 descr="C:\Users\NikkiTim\Pictures\img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71744"/>
            <a:ext cx="3182932" cy="27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First law- </a:t>
            </a:r>
            <a:r>
              <a:rPr lang="en-GB" dirty="0" smtClean="0"/>
              <a:t>a rotating body will continue in its state of angular motion unless an external force (torque) is exerted upon it.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Example</a:t>
            </a:r>
            <a:r>
              <a:rPr lang="en-GB" dirty="0" smtClean="0"/>
              <a:t>: ice skater will continue to spin until she lands.  The ground exerts an external force (torque) which changes her state of angular momentum.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Newton’s Laws applied to angular motion </a:t>
            </a:r>
            <a:endParaRPr lang="en-GB" b="1" u="sng" dirty="0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000636"/>
            <a:ext cx="2071694" cy="15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Second Law; </a:t>
            </a:r>
            <a:r>
              <a:rPr lang="en-GB" dirty="0" smtClean="0"/>
              <a:t>the rate of change of angular momentum of a body is proportional to the force (torque) causing it and the change that takes place in the direction in which the force (torque) acts.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Example</a:t>
            </a:r>
            <a:r>
              <a:rPr lang="en-GB" dirty="0" smtClean="0"/>
              <a:t>: leaning forwards form a diving board will create more angular momentum than standing straight.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Newton’s Laws applied to angular motion </a:t>
            </a:r>
            <a:endParaRPr lang="en-GB" dirty="0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143512"/>
            <a:ext cx="14287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Third law</a:t>
            </a:r>
            <a:r>
              <a:rPr lang="en-GB" dirty="0" smtClean="0"/>
              <a:t>; when a force (torque) is applied by one body or another, the second body will exert an equal and opposite force (torque) on the other body.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Example; </a:t>
            </a:r>
            <a:r>
              <a:rPr lang="en-GB" dirty="0" smtClean="0"/>
              <a:t>in a dive when changing position from a tight tuck to a lay out position, the diver rotates the trunk back.  The reaction is for the lower body to rotate in the opposite direction (ext at the hips)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Newton’s Laws applied to angular motion </a:t>
            </a:r>
            <a:endParaRPr lang="en-GB" dirty="0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5500702"/>
            <a:ext cx="1219200" cy="1066800"/>
          </a:xfrm>
          <a:prstGeom prst="rect">
            <a:avLst/>
          </a:prstGeom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214950"/>
            <a:ext cx="857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Resistance to change in motion</a:t>
            </a:r>
          </a:p>
          <a:p>
            <a:r>
              <a:rPr lang="en-GB" sz="4000" b="1" i="1" dirty="0" smtClean="0">
                <a:solidFill>
                  <a:srgbClr val="7030A0"/>
                </a:solidFill>
              </a:rPr>
              <a:t>So it is the resistance of a body to angular motion (rotation)</a:t>
            </a:r>
          </a:p>
          <a:p>
            <a:endParaRPr lang="en-GB" sz="4000" b="1" i="1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It depends on the </a:t>
            </a:r>
            <a:r>
              <a:rPr lang="en-GB" u="sng" dirty="0" smtClean="0"/>
              <a:t>mass of the body and the distribution of mass around the axis. </a:t>
            </a:r>
            <a:endParaRPr lang="en-GB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Moment of Inertia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1700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672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Angular Momentum</vt:lpstr>
      <vt:lpstr>Angular Momentum</vt:lpstr>
      <vt:lpstr>Axes of rotation </vt:lpstr>
      <vt:lpstr>Quantities used in Angular motion </vt:lpstr>
      <vt:lpstr>PowerPoint Presentation</vt:lpstr>
      <vt:lpstr>Newton’s Laws applied to angular motion </vt:lpstr>
      <vt:lpstr>Newton’s Laws applied to angular motion </vt:lpstr>
      <vt:lpstr>Newton’s Laws applied to angular motion </vt:lpstr>
      <vt:lpstr>Moment of Inertia </vt:lpstr>
      <vt:lpstr>PowerPoint Presentation</vt:lpstr>
      <vt:lpstr>Straight position has higher inertia.  Bending limbs decreases inertia </vt:lpstr>
      <vt:lpstr>PowerPoint Presentation</vt:lpstr>
      <vt:lpstr>Conservation of angular momentum</vt:lpstr>
      <vt:lpstr>Conservation of angular momentum</vt:lpstr>
      <vt:lpstr>Conservation of angular momentum</vt:lpstr>
      <vt:lpstr>PowerPoint Presentation</vt:lpstr>
      <vt:lpstr>Question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Angular Momentum</dc:title>
  <dc:creator>Nicola Wilkins</dc:creator>
  <cp:lastModifiedBy>Nicola Wilkins</cp:lastModifiedBy>
  <cp:revision>1</cp:revision>
  <dcterms:created xsi:type="dcterms:W3CDTF">2014-04-27T20:30:24Z</dcterms:created>
  <dcterms:modified xsi:type="dcterms:W3CDTF">2014-04-27T20:31:56Z</dcterms:modified>
</cp:coreProperties>
</file>