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7" r:id="rId7"/>
    <p:sldId id="268" r:id="rId8"/>
    <p:sldId id="269" r:id="rId9"/>
    <p:sldId id="270" r:id="rId10"/>
    <p:sldId id="272" r:id="rId11"/>
    <p:sldId id="271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59BC-1F27-411A-AABA-2C643DADB336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2D5-FF53-4582-8066-D838346FB07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59BC-1F27-411A-AABA-2C643DADB336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2D5-FF53-4582-8066-D838346FB0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59BC-1F27-411A-AABA-2C643DADB336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2D5-FF53-4582-8066-D838346FB0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59BC-1F27-411A-AABA-2C643DADB336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2D5-FF53-4582-8066-D838346FB0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59BC-1F27-411A-AABA-2C643DADB336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CA22D5-FF53-4582-8066-D838346FB07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59BC-1F27-411A-AABA-2C643DADB336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2D5-FF53-4582-8066-D838346FB0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59BC-1F27-411A-AABA-2C643DADB336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2D5-FF53-4582-8066-D838346FB0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59BC-1F27-411A-AABA-2C643DADB336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2D5-FF53-4582-8066-D838346FB0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59BC-1F27-411A-AABA-2C643DADB336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2D5-FF53-4582-8066-D838346FB0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59BC-1F27-411A-AABA-2C643DADB336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2D5-FF53-4582-8066-D838346FB0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59BC-1F27-411A-AABA-2C643DADB336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2D5-FF53-4582-8066-D838346FB0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EF59BC-1F27-411A-AABA-2C643DADB336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CA22D5-FF53-4582-8066-D838346FB070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6896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u="sng" dirty="0"/>
              <a:t/>
            </a:r>
            <a:br>
              <a:rPr lang="en-GB" u="sng" dirty="0"/>
            </a:b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u="sng" dirty="0" smtClean="0"/>
              <a:t>Altitude Training 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0562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4425"/>
            <a:ext cx="2404925" cy="298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5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6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4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Technological Advances 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Hypoxic</a:t>
            </a:r>
            <a:r>
              <a:rPr lang="en-GB" dirty="0" smtClean="0"/>
              <a:t> chambers</a:t>
            </a:r>
          </a:p>
          <a:p>
            <a:r>
              <a:rPr lang="en-GB" dirty="0" smtClean="0"/>
              <a:t>Tents, masks </a:t>
            </a:r>
            <a:r>
              <a:rPr lang="en-GB" dirty="0" err="1" smtClean="0"/>
              <a:t>etc</a:t>
            </a:r>
            <a:r>
              <a:rPr lang="en-GB" dirty="0" smtClean="0"/>
              <a:t> that restrict the amount of oxygen that you inhale whilst you train.</a:t>
            </a:r>
          </a:p>
          <a:p>
            <a:r>
              <a:rPr lang="en-GB" dirty="0" smtClean="0"/>
              <a:t>‘Live High, Train Low’ phenomenon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1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Live High Train Low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Performers spend most of their day at high altitude- sleep in oxygen tents.  Gain benefits of altitude.</a:t>
            </a:r>
          </a:p>
          <a:p>
            <a:r>
              <a:rPr lang="en-GB" dirty="0" smtClean="0"/>
              <a:t>Then train at sea level to really try and train hard. </a:t>
            </a:r>
          </a:p>
          <a:p>
            <a:r>
              <a:rPr lang="en-GB" dirty="0" smtClean="0"/>
              <a:t>Hyperbaric chambers link…</a:t>
            </a:r>
          </a:p>
          <a:p>
            <a:r>
              <a:rPr lang="en-GB" dirty="0" smtClean="0"/>
              <a:t>Used for acclimatisation.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21240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Live High Train 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Intermittent Hypoxic Training</a:t>
            </a:r>
          </a:p>
          <a:p>
            <a:r>
              <a:rPr lang="en-GB" dirty="0" smtClean="0"/>
              <a:t>Performers wear masks and train- fed oxygen starved air and then blasts of oxygen rich air. </a:t>
            </a:r>
          </a:p>
          <a:p>
            <a:r>
              <a:rPr lang="en-GB" dirty="0" smtClean="0"/>
              <a:t>Try to induce the effects of altitude training.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0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What you need to know…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Theory- What is it, does it work? What does it do? </a:t>
            </a:r>
          </a:p>
          <a:p>
            <a:r>
              <a:rPr lang="en-GB" dirty="0" smtClean="0"/>
              <a:t>Benefits/ advantages</a:t>
            </a:r>
          </a:p>
          <a:p>
            <a:r>
              <a:rPr lang="en-GB" dirty="0" smtClean="0"/>
              <a:t>Disadvantages</a:t>
            </a:r>
          </a:p>
          <a:p>
            <a:r>
              <a:rPr lang="en-GB" dirty="0" smtClean="0"/>
              <a:t>Technological developments</a:t>
            </a:r>
          </a:p>
          <a:p>
            <a:r>
              <a:rPr lang="en-GB" dirty="0" smtClean="0"/>
              <a:t>Who would use it – type of performer </a:t>
            </a:r>
          </a:p>
          <a:p>
            <a:r>
              <a:rPr lang="en-GB" dirty="0" smtClean="0"/>
              <a:t>Discuss the advantages and disadvantages of attitude training</a:t>
            </a:r>
          </a:p>
          <a:p>
            <a:r>
              <a:rPr lang="en-GB" dirty="0" smtClean="0"/>
              <a:t>Discuss altitude training as a training method.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2449908" cy="173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1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Specialised Training Method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Widely used although research is still going on</a:t>
            </a:r>
          </a:p>
          <a:p>
            <a:r>
              <a:rPr lang="en-GB" dirty="0" smtClean="0"/>
              <a:t>No guarantee it will work on you</a:t>
            </a:r>
          </a:p>
          <a:p>
            <a:r>
              <a:rPr lang="en-GB" dirty="0" smtClean="0"/>
              <a:t>Cant turn a donkey into a racehorse!</a:t>
            </a:r>
          </a:p>
          <a:p>
            <a:r>
              <a:rPr lang="en-GB" dirty="0" smtClean="0"/>
              <a:t>Benefits widespread from increased endurance to buffering capacity.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0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The Theory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altitude increases the pressure of oxygen decreases meaning the diffusion gradients in the alveoli/capillaries gets smaller. </a:t>
            </a:r>
          </a:p>
          <a:p>
            <a:r>
              <a:rPr lang="en-GB" dirty="0" smtClean="0"/>
              <a:t>This means there is less oxygen available to the body.</a:t>
            </a:r>
          </a:p>
          <a:p>
            <a:r>
              <a:rPr lang="en-GB" dirty="0" smtClean="0"/>
              <a:t>As a result the kidneys produce greater amounts of EPO and stimulate RBC production.</a:t>
            </a:r>
          </a:p>
          <a:p>
            <a:r>
              <a:rPr lang="en-GB" dirty="0" smtClean="0"/>
              <a:t>Note:- artificial injection of EPO is a banned ergogenic aid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3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The Theory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After approx. 2 weeks of altitude the body will produce a significant amount of ‘extra’ RBC’s</a:t>
            </a:r>
          </a:p>
          <a:p>
            <a:r>
              <a:rPr lang="en-GB" dirty="0" smtClean="0"/>
              <a:t>The performer then returns to sea level and competes with the advantage of lots more RBC’s and so theoretically greater endurance/ use of V02 max.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3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04875"/>
            <a:ext cx="56149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82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Describe Altitude Training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 2000m/8000 feet above sea level</a:t>
            </a:r>
          </a:p>
          <a:p>
            <a:r>
              <a:rPr lang="en-GB" dirty="0" smtClean="0"/>
              <a:t>Usually </a:t>
            </a:r>
            <a:r>
              <a:rPr lang="en-GB" dirty="0"/>
              <a:t>for at least 30 days/month/3 phases </a:t>
            </a:r>
            <a:r>
              <a:rPr lang="en-GB" dirty="0" smtClean="0"/>
              <a:t>acclimatisation</a:t>
            </a:r>
            <a:r>
              <a:rPr lang="en-GB" dirty="0"/>
              <a:t>, primary training, recovery</a:t>
            </a:r>
          </a:p>
          <a:p>
            <a:r>
              <a:rPr lang="en-GB" dirty="0" smtClean="0"/>
              <a:t>Partial </a:t>
            </a:r>
            <a:r>
              <a:rPr lang="en-GB" dirty="0"/>
              <a:t>pressure of oxygen is lower/less oxygen available</a:t>
            </a:r>
          </a:p>
          <a:p>
            <a:r>
              <a:rPr lang="en-GB" dirty="0" smtClean="0"/>
              <a:t>Body </a:t>
            </a:r>
            <a:r>
              <a:rPr lang="en-GB" dirty="0"/>
              <a:t>produces erythropoietin/EPO/</a:t>
            </a:r>
            <a:r>
              <a:rPr lang="en-GB" dirty="0" err="1"/>
              <a:t>hEPO</a:t>
            </a:r>
            <a:endParaRPr lang="en-GB" dirty="0"/>
          </a:p>
          <a:p>
            <a:r>
              <a:rPr lang="en-GB" dirty="0" smtClean="0"/>
              <a:t>Alternative </a:t>
            </a:r>
            <a:r>
              <a:rPr lang="en-GB" dirty="0"/>
              <a:t>methods now available, </a:t>
            </a:r>
            <a:r>
              <a:rPr lang="en-GB" dirty="0" err="1"/>
              <a:t>eg</a:t>
            </a:r>
            <a:r>
              <a:rPr lang="en-GB" dirty="0"/>
              <a:t> hypoxic </a:t>
            </a:r>
            <a:r>
              <a:rPr lang="en-GB" dirty="0" smtClean="0"/>
              <a:t>tents/altitude tents/oxygen </a:t>
            </a:r>
            <a:r>
              <a:rPr lang="en-GB" dirty="0"/>
              <a:t>tents/apartments/train low, live high</a:t>
            </a:r>
          </a:p>
        </p:txBody>
      </p:sp>
    </p:spTree>
    <p:extLst>
      <p:ext uri="{BB962C8B-B14F-4D97-AF65-F5344CB8AC3E}">
        <p14:creationId xmlns:p14="http://schemas.microsoft.com/office/powerpoint/2010/main" val="35667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Benefits- does it improve performance?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Increased number/concentration/red blood cells</a:t>
            </a:r>
          </a:p>
          <a:p>
            <a:r>
              <a:rPr lang="en-GB" dirty="0" smtClean="0"/>
              <a:t>Increased </a:t>
            </a:r>
            <a:r>
              <a:rPr lang="en-GB" dirty="0"/>
              <a:t>concentration of </a:t>
            </a:r>
            <a:r>
              <a:rPr lang="en-GB" dirty="0" smtClean="0"/>
              <a:t>haemoglobin/myoglobin/increased haematocrit</a:t>
            </a:r>
            <a:endParaRPr lang="en-GB" dirty="0"/>
          </a:p>
          <a:p>
            <a:r>
              <a:rPr lang="en-GB" dirty="0" smtClean="0"/>
              <a:t>Increased </a:t>
            </a:r>
            <a:r>
              <a:rPr lang="en-GB" dirty="0"/>
              <a:t>capacity to carry oxygen</a:t>
            </a:r>
          </a:p>
          <a:p>
            <a:r>
              <a:rPr lang="en-GB" dirty="0" smtClean="0"/>
              <a:t>Increased </a:t>
            </a:r>
            <a:r>
              <a:rPr lang="en-GB" dirty="0"/>
              <a:t>tolerance to lactic acid/buffering/delayed OBLA</a:t>
            </a:r>
          </a:p>
          <a:p>
            <a:r>
              <a:rPr lang="en-GB" dirty="0" smtClean="0"/>
              <a:t>Benefits </a:t>
            </a:r>
            <a:r>
              <a:rPr lang="en-GB" dirty="0"/>
              <a:t>last for up to 6 to 8 weeks.</a:t>
            </a:r>
          </a:p>
        </p:txBody>
      </p:sp>
    </p:spTree>
    <p:extLst>
      <p:ext uri="{BB962C8B-B14F-4D97-AF65-F5344CB8AC3E}">
        <p14:creationId xmlns:p14="http://schemas.microsoft.com/office/powerpoint/2010/main" val="29401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Drawbacks- how it hinders performance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Altitude sickness</a:t>
            </a:r>
          </a:p>
          <a:p>
            <a:r>
              <a:rPr lang="en-GB" dirty="0" smtClean="0"/>
              <a:t>Training </a:t>
            </a:r>
            <a:r>
              <a:rPr lang="en-GB" dirty="0"/>
              <a:t>at same intensity difficult/detraining may occur/loss </a:t>
            </a:r>
            <a:r>
              <a:rPr lang="en-GB" dirty="0" smtClean="0"/>
              <a:t>of fitness</a:t>
            </a:r>
          </a:p>
          <a:p>
            <a:r>
              <a:rPr lang="en-GB" dirty="0"/>
              <a:t>Every 1000m altitude loose 6-7% V02max</a:t>
            </a:r>
          </a:p>
          <a:p>
            <a:r>
              <a:rPr lang="en-GB" dirty="0" smtClean="0"/>
              <a:t>Benefits </a:t>
            </a:r>
            <a:r>
              <a:rPr lang="en-GB" dirty="0"/>
              <a:t>lost within few days back at sea level/up to few days</a:t>
            </a:r>
          </a:p>
          <a:p>
            <a:r>
              <a:rPr lang="en-GB" dirty="0" smtClean="0"/>
              <a:t>Psychological </a:t>
            </a:r>
            <a:r>
              <a:rPr lang="en-GB" dirty="0"/>
              <a:t>problems linked to travel/time away from </a:t>
            </a:r>
            <a:r>
              <a:rPr lang="en-GB" dirty="0" smtClean="0"/>
              <a:t>home</a:t>
            </a:r>
          </a:p>
          <a:p>
            <a:r>
              <a:rPr lang="en-GB" dirty="0" smtClean="0"/>
              <a:t>No </a:t>
            </a:r>
            <a:r>
              <a:rPr lang="en-GB" dirty="0" err="1" smtClean="0"/>
              <a:t>guarentee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9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Famous Examples of Altitude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Bob </a:t>
            </a:r>
            <a:r>
              <a:rPr lang="en-GB" dirty="0" err="1" smtClean="0"/>
              <a:t>Beamon</a:t>
            </a:r>
            <a:r>
              <a:rPr lang="en-GB" dirty="0" smtClean="0"/>
              <a:t>- 1968 Mexico Olympics</a:t>
            </a:r>
          </a:p>
          <a:p>
            <a:pPr marL="137160" indent="0">
              <a:buNone/>
            </a:pPr>
            <a:r>
              <a:rPr lang="en-GB" dirty="0" smtClean="0"/>
              <a:t>8.9 m, 2240 meters above sea level.</a:t>
            </a:r>
          </a:p>
          <a:p>
            <a:pPr marL="137160" indent="0">
              <a:buNone/>
            </a:pPr>
            <a:r>
              <a:rPr lang="en-GB" dirty="0" smtClean="0"/>
              <a:t>Lots of other records broken.</a:t>
            </a:r>
          </a:p>
          <a:p>
            <a:r>
              <a:rPr lang="en-GB" dirty="0" smtClean="0"/>
              <a:t>Chris Hoy- attempt ay 1km record in </a:t>
            </a:r>
            <a:r>
              <a:rPr lang="en-GB" dirty="0" err="1" smtClean="0"/>
              <a:t>Boliva</a:t>
            </a:r>
            <a:r>
              <a:rPr lang="en-GB" dirty="0" smtClean="0"/>
              <a:t>, La Paz, 3,408m above sea level.</a:t>
            </a:r>
          </a:p>
          <a:p>
            <a:r>
              <a:rPr lang="en-GB" dirty="0" smtClean="0"/>
              <a:t>World Cup in south Africa- stadium heights </a:t>
            </a:r>
          </a:p>
          <a:p>
            <a:r>
              <a:rPr lang="en-GB" dirty="0" smtClean="0"/>
              <a:t>Lots of athletes use it today to improve stamina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9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481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   Altitude Training </vt:lpstr>
      <vt:lpstr>Specialised Training Method</vt:lpstr>
      <vt:lpstr>The Theory</vt:lpstr>
      <vt:lpstr>The Theory</vt:lpstr>
      <vt:lpstr>PowerPoint Presentation</vt:lpstr>
      <vt:lpstr>Describe Altitude Training</vt:lpstr>
      <vt:lpstr>Benefits- does it improve performance?</vt:lpstr>
      <vt:lpstr>Drawbacks- how it hinders performance</vt:lpstr>
      <vt:lpstr>Famous Examples of Altitude</vt:lpstr>
      <vt:lpstr>PowerPoint Presentation</vt:lpstr>
      <vt:lpstr>Technological Advances </vt:lpstr>
      <vt:lpstr>Live High Train Low</vt:lpstr>
      <vt:lpstr>Live High Train Low</vt:lpstr>
      <vt:lpstr>What you need to know…</vt:lpstr>
    </vt:vector>
  </TitlesOfParts>
  <Company>Twynham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Altitude Training</dc:title>
  <dc:creator>Nicola Wilkins</dc:creator>
  <cp:lastModifiedBy>Nicola Wilkins</cp:lastModifiedBy>
  <cp:revision>13</cp:revision>
  <dcterms:created xsi:type="dcterms:W3CDTF">2011-01-19T08:41:39Z</dcterms:created>
  <dcterms:modified xsi:type="dcterms:W3CDTF">2013-09-27T11:59:52Z</dcterms:modified>
</cp:coreProperties>
</file>