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9" r:id="rId4"/>
    <p:sldId id="264" r:id="rId5"/>
    <p:sldId id="265" r:id="rId6"/>
    <p:sldId id="260" r:id="rId7"/>
    <p:sldId id="266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C7D7-4ED7-490F-910E-4ABBD7EA8B2C}" type="datetimeFigureOut">
              <a:rPr lang="en-GB" smtClean="0"/>
              <a:t>13/11/2013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74AA-6C31-4C36-9B62-20A1BC1FD7B5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C7D7-4ED7-490F-910E-4ABBD7EA8B2C}" type="datetimeFigureOut">
              <a:rPr lang="en-GB" smtClean="0"/>
              <a:t>13/11/2013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74AA-6C31-4C36-9B62-20A1BC1FD7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C7D7-4ED7-490F-910E-4ABBD7EA8B2C}" type="datetimeFigureOut">
              <a:rPr lang="en-GB" smtClean="0"/>
              <a:t>13/11/2013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74AA-6C31-4C36-9B62-20A1BC1FD7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C7D7-4ED7-490F-910E-4ABBD7EA8B2C}" type="datetimeFigureOut">
              <a:rPr lang="en-GB" smtClean="0"/>
              <a:t>13/11/2013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74AA-6C31-4C36-9B62-20A1BC1FD7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C7D7-4ED7-490F-910E-4ABBD7EA8B2C}" type="datetimeFigureOut">
              <a:rPr lang="en-GB" smtClean="0"/>
              <a:t>13/11/2013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74AA-6C31-4C36-9B62-20A1BC1FD7B5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C7D7-4ED7-490F-910E-4ABBD7EA8B2C}" type="datetimeFigureOut">
              <a:rPr lang="en-GB" smtClean="0"/>
              <a:t>13/11/2013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74AA-6C31-4C36-9B62-20A1BC1FD7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C7D7-4ED7-490F-910E-4ABBD7EA8B2C}" type="datetimeFigureOut">
              <a:rPr lang="en-GB" smtClean="0"/>
              <a:t>13/11/2013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74AA-6C31-4C36-9B62-20A1BC1FD7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C7D7-4ED7-490F-910E-4ABBD7EA8B2C}" type="datetimeFigureOut">
              <a:rPr lang="en-GB" smtClean="0"/>
              <a:t>13/11/2013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74AA-6C31-4C36-9B62-20A1BC1FD7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C7D7-4ED7-490F-910E-4ABBD7EA8B2C}" type="datetimeFigureOut">
              <a:rPr lang="en-GB" smtClean="0"/>
              <a:t>13/11/2013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74AA-6C31-4C36-9B62-20A1BC1FD7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C7D7-4ED7-490F-910E-4ABBD7EA8B2C}" type="datetimeFigureOut">
              <a:rPr lang="en-GB" smtClean="0"/>
              <a:t>13/11/2013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74AA-6C31-4C36-9B62-20A1BC1FD7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C7D7-4ED7-490F-910E-4ABBD7EA8B2C}" type="datetimeFigureOut">
              <a:rPr lang="en-GB" smtClean="0"/>
              <a:t>13/11/2013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5574AA-6C31-4C36-9B62-20A1BC1FD7B5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AAC7D7-4ED7-490F-910E-4ABBD7EA8B2C}" type="datetimeFigureOut">
              <a:rPr lang="en-GB" smtClean="0"/>
              <a:t>13/11/2013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5574AA-6C31-4C36-9B62-20A1BC1FD7B5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u="sng" dirty="0" smtClean="0"/>
              <a:t>Muscle Fibres &amp; Motor Units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767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800" b="1" i="1" dirty="0" smtClean="0"/>
              <a:t>How do we produce muscle contractions of varying strength? </a:t>
            </a:r>
            <a:endParaRPr lang="en-GB" sz="4800" b="1" i="1" dirty="0"/>
          </a:p>
        </p:txBody>
      </p:sp>
    </p:spTree>
    <p:extLst>
      <p:ext uri="{BB962C8B-B14F-4D97-AF65-F5344CB8AC3E}">
        <p14:creationId xmlns:p14="http://schemas.microsoft.com/office/powerpoint/2010/main" val="288407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/>
              <a:t>Motor </a:t>
            </a:r>
            <a:r>
              <a:rPr lang="en-GB" b="1" u="sng" dirty="0" smtClean="0"/>
              <a:t>Unit</a:t>
            </a:r>
            <a:endParaRPr lang="en-GB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http://</a:t>
            </a:r>
            <a:r>
              <a:rPr lang="en-GB" dirty="0">
                <a:hlinkClick r:id="rId2" action="ppaction://hlinksldjump"/>
              </a:rPr>
              <a:t>www.youtube.com/watch?v=hzXVe4RS8-A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784326"/>
            <a:ext cx="3858344" cy="318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15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/>
              <a:t>What is a motor unit?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Motor neuron and the fibres it stimulates 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780928"/>
            <a:ext cx="3938165" cy="2872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683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/>
              <a:t>Size of motor units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060848"/>
            <a:ext cx="2736304" cy="2756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2092" y="4817421"/>
            <a:ext cx="257175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067063"/>
            <a:ext cx="2380481" cy="3081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671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/>
              <a:t>All or None Law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389120"/>
          </a:xfrm>
        </p:spPr>
        <p:txBody>
          <a:bodyPr/>
          <a:lstStyle/>
          <a:p>
            <a:r>
              <a:rPr lang="en-GB" dirty="0" smtClean="0"/>
              <a:t>Each fibre within a motor unit either contracts or not!</a:t>
            </a:r>
          </a:p>
          <a:p>
            <a:r>
              <a:rPr lang="en-GB" dirty="0" smtClean="0"/>
              <a:t>A minimum amount of stimulation is required to start a muscular contraction.  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429000"/>
            <a:ext cx="3537570" cy="2687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9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u="sng" dirty="0" smtClean="0"/>
              <a:t>What influences the strength of contraction?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Number of motor units recruited by the brain</a:t>
            </a:r>
          </a:p>
          <a:p>
            <a:endParaRPr lang="en-GB" dirty="0" smtClean="0"/>
          </a:p>
          <a:p>
            <a:r>
              <a:rPr lang="en-GB" dirty="0" smtClean="0"/>
              <a:t>Frequency at which the impulse arrives at the muscle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Wave and spatial summation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381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/>
              <a:t>Gradation of Contraction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 smtClean="0"/>
              <a:t>Recruitment</a:t>
            </a:r>
            <a:r>
              <a:rPr lang="en-GB" dirty="0" smtClean="0"/>
              <a:t>- bigger number of motor units recruited the bigger and stronger the contraction. Multiple unit summation</a:t>
            </a:r>
          </a:p>
          <a:p>
            <a:r>
              <a:rPr lang="en-GB" b="1" u="sng" dirty="0" smtClean="0"/>
              <a:t>Frequency</a:t>
            </a:r>
            <a:r>
              <a:rPr lang="en-GB" dirty="0" smtClean="0"/>
              <a:t>- greater the frequency of stimulation the greater the tension developed. Spatial and wave summation…</a:t>
            </a:r>
          </a:p>
          <a:p>
            <a:r>
              <a:rPr lang="en-GB" b="1" u="sng" dirty="0" smtClean="0"/>
              <a:t>Timing</a:t>
            </a:r>
            <a:r>
              <a:rPr lang="en-GB" dirty="0" smtClean="0"/>
              <a:t>- if all of the motor units contract at the same time, max force can be applied</a:t>
            </a:r>
          </a:p>
          <a:p>
            <a:r>
              <a:rPr lang="en-GB" b="1" u="sng" dirty="0"/>
              <a:t>Fast twitch units- </a:t>
            </a:r>
            <a:r>
              <a:rPr lang="en-GB" dirty="0"/>
              <a:t>more force tan slow twitch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189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5029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228</TotalTime>
  <Words>156</Words>
  <Application>Microsoft Office PowerPoint</Application>
  <PresentationFormat>On-screen Show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Muscle Fibres &amp; Motor Units</vt:lpstr>
      <vt:lpstr>PowerPoint Presentation</vt:lpstr>
      <vt:lpstr>Motor Unit</vt:lpstr>
      <vt:lpstr>What is a motor unit?</vt:lpstr>
      <vt:lpstr>Size of motor units </vt:lpstr>
      <vt:lpstr>All or None Law</vt:lpstr>
      <vt:lpstr>What influences the strength of contraction? </vt:lpstr>
      <vt:lpstr>Gradation of Contraction </vt:lpstr>
      <vt:lpstr>PowerPoint Presentation</vt:lpstr>
    </vt:vector>
  </TitlesOfParts>
  <Company>Twynham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Wilkins</dc:creator>
  <cp:lastModifiedBy>Nicola Wilkins</cp:lastModifiedBy>
  <cp:revision>7</cp:revision>
  <dcterms:created xsi:type="dcterms:W3CDTF">2010-11-14T20:54:05Z</dcterms:created>
  <dcterms:modified xsi:type="dcterms:W3CDTF">2013-11-13T11:20:23Z</dcterms:modified>
</cp:coreProperties>
</file>